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65" r:id="rId5"/>
    <p:sldId id="259" r:id="rId6"/>
    <p:sldId id="261" r:id="rId7"/>
    <p:sldId id="262" r:id="rId8"/>
    <p:sldId id="263" r:id="rId9"/>
    <p:sldId id="264" r:id="rId10"/>
    <p:sldId id="260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14.10.2018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Микроспория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6944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профилактическая работа\slide_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3314" y="0"/>
            <a:ext cx="919731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96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989" y="2967335"/>
            <a:ext cx="8594019" cy="110799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Спасибо за внимание!</a:t>
            </a:r>
            <a:endParaRPr lang="ru-RU" sz="6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879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рофилактическая работа\img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35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Рисунок 3"/>
          <p:cNvSpPr>
            <a:spLocks noGrp="1"/>
          </p:cNvSpPr>
          <p:nvPr>
            <p:ph type="pic" idx="1"/>
          </p:nvPr>
        </p:nvSpPr>
        <p:spPr/>
      </p:sp>
      <p:pic>
        <p:nvPicPr>
          <p:cNvPr id="2050" name="Picture 2" descr="C:\Users\1\Desktop\профилактическая работа\slide_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017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9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рофилактическая работа\slide_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8560" y="49299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404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профилактическая работа\slide_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13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57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профилактическая работа\slide-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507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esktop\профилактическая работа\50380167_132503108.pdf-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24" y="0"/>
            <a:ext cx="8892480" cy="672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545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esktop\профилактическая работа\Slide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05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Desktop\профилактическая работа\_973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914" y="0"/>
            <a:ext cx="924291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110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5</Words>
  <Application>Microsoft Office PowerPoint</Application>
  <PresentationFormat>Экран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Микроспория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Микроспория </dc:title>
  <dc:creator>1</dc:creator>
  <cp:lastModifiedBy>1</cp:lastModifiedBy>
  <cp:revision>4</cp:revision>
  <dcterms:created xsi:type="dcterms:W3CDTF">2018-10-14T16:05:34Z</dcterms:created>
  <dcterms:modified xsi:type="dcterms:W3CDTF">2018-10-14T16:45:42Z</dcterms:modified>
</cp:coreProperties>
</file>