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65" r:id="rId5"/>
    <p:sldId id="259" r:id="rId6"/>
    <p:sldId id="261" r:id="rId7"/>
    <p:sldId id="262" r:id="rId8"/>
    <p:sldId id="263" r:id="rId9"/>
    <p:sldId id="264" r:id="rId10"/>
    <p:sldId id="260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Микроспория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9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профилактическая работа\slide_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14" y="0"/>
            <a:ext cx="91973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9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989" y="2967335"/>
            <a:ext cx="8594019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  <a:endParaRPr lang="ru-RU" sz="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87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офилактическая работа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35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 descr="C:\Users\1\Desktop\профилактическая работа\slide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офилактическая работа\slide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49299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04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профилактическая работа\slide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3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5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офилактическая работа\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0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профилактическая работа\50380167_132503108.pdf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24" y="0"/>
            <a:ext cx="8892480" cy="672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4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профилактическая работа\Slide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0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профилактическая работа\_973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914" y="0"/>
            <a:ext cx="92429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1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5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Микроспория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Микроспория </dc:title>
  <dc:creator>1</dc:creator>
  <cp:lastModifiedBy>1</cp:lastModifiedBy>
  <cp:revision>4</cp:revision>
  <dcterms:created xsi:type="dcterms:W3CDTF">2018-10-14T16:05:34Z</dcterms:created>
  <dcterms:modified xsi:type="dcterms:W3CDTF">2018-10-14T16:45:42Z</dcterms:modified>
</cp:coreProperties>
</file>