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52" d="100"/>
          <a:sy n="52" d="100"/>
        </p:scale>
        <p:origin x="-102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400" y="2130425"/>
            <a:ext cx="64008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Творческий проект</a:t>
            </a:r>
            <a:b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«Моя любимая буква»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8600" y="3886200"/>
            <a:ext cx="4724400" cy="2209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обучению грамоте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Подготовительная к школе группа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с буквами (35 фото) | Алфавит, Трафареты, Материалы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4" y="4426527"/>
            <a:ext cx="2057400" cy="2572186"/>
          </a:xfrm>
          <a:prstGeom prst="rect">
            <a:avLst/>
          </a:prstGeom>
          <a:noFill/>
        </p:spPr>
      </p:pic>
      <p:pic>
        <p:nvPicPr>
          <p:cNvPr id="5" name="Picture 2" descr="Картинки с буквами (35 фото) | Алфавит, Трафареты, Материалы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2057400" cy="2572186"/>
          </a:xfrm>
          <a:prstGeom prst="rect">
            <a:avLst/>
          </a:prstGeom>
          <a:noFill/>
        </p:spPr>
      </p:pic>
      <p:pic>
        <p:nvPicPr>
          <p:cNvPr id="6" name="Picture 2" descr="Картинки с буквами (35 фото) | Алфавит, Трафареты, Материалы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2572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06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Продолжить формирование понятия звук-буква.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Развивать интерес к изучению букв русского алфавита.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Развивать творческие способности.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Развивать мелкую моторику.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Умение представить свою творческую работу.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первую букву своего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имени</a:t>
            </a:r>
          </a:p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Представить свою творческую работу ( через видео)</a:t>
            </a:r>
          </a:p>
          <a:p>
            <a:pPr marL="514350" indent="-51435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1234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362200"/>
            <a:ext cx="1819275" cy="2524125"/>
          </a:xfrm>
          <a:prstGeom prst="rect">
            <a:avLst/>
          </a:prstGeom>
          <a:noFill/>
        </p:spPr>
      </p:pic>
      <p:pic>
        <p:nvPicPr>
          <p:cNvPr id="14339" name="Picture 3" descr="C:\Users\1234\Desktop\bukva-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2345" y="4191000"/>
            <a:ext cx="2020455" cy="2667000"/>
          </a:xfrm>
          <a:prstGeom prst="rect">
            <a:avLst/>
          </a:prstGeom>
          <a:noFill/>
        </p:spPr>
      </p:pic>
      <p:pic>
        <p:nvPicPr>
          <p:cNvPr id="14340" name="Picture 4" descr="C:\Users\1234\Desktop\3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438400"/>
            <a:ext cx="1562100" cy="2703635"/>
          </a:xfrm>
          <a:prstGeom prst="rect">
            <a:avLst/>
          </a:prstGeom>
          <a:noFill/>
        </p:spPr>
      </p:pic>
      <p:pic>
        <p:nvPicPr>
          <p:cNvPr id="14341" name="Picture 5" descr="C:\Users\1234\Desktop\images.jpg"/>
          <p:cNvPicPr>
            <a:picLocks noChangeAspect="1" noChangeArrowheads="1"/>
          </p:cNvPicPr>
          <p:nvPr/>
        </p:nvPicPr>
        <p:blipFill>
          <a:blip r:embed="rId5" cstate="print"/>
          <a:srcRect l="27799" r="16602"/>
          <a:stretch>
            <a:fillRect/>
          </a:stretch>
        </p:blipFill>
        <p:spPr bwMode="auto">
          <a:xfrm>
            <a:off x="3352800" y="3429000"/>
            <a:ext cx="1809946" cy="2438400"/>
          </a:xfrm>
          <a:prstGeom prst="rect">
            <a:avLst/>
          </a:prstGeom>
          <a:noFill/>
        </p:spPr>
      </p:pic>
      <p:pic>
        <p:nvPicPr>
          <p:cNvPr id="14342" name="Picture 6" descr="C:\Users\1234\Desktop\6751.jpg"/>
          <p:cNvPicPr>
            <a:picLocks noChangeAspect="1" noChangeArrowheads="1"/>
          </p:cNvPicPr>
          <p:nvPr/>
        </p:nvPicPr>
        <p:blipFill>
          <a:blip r:embed="rId6" cstate="print"/>
          <a:srcRect l="5200" t="3600" r="9467" b="6800"/>
          <a:stretch>
            <a:fillRect/>
          </a:stretch>
        </p:blipFill>
        <p:spPr bwMode="auto">
          <a:xfrm>
            <a:off x="1981200" y="2362200"/>
            <a:ext cx="1371600" cy="1920240"/>
          </a:xfrm>
          <a:prstGeom prst="rect">
            <a:avLst/>
          </a:prstGeom>
          <a:noFill/>
        </p:spPr>
      </p:pic>
      <p:pic>
        <p:nvPicPr>
          <p:cNvPr id="14343" name="Picture 7" descr="C:\Users\1234\Desktop\images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2286000"/>
            <a:ext cx="1600200" cy="1912434"/>
          </a:xfrm>
          <a:prstGeom prst="rect">
            <a:avLst/>
          </a:prstGeom>
          <a:noFill/>
        </p:spPr>
      </p:pic>
      <p:pic>
        <p:nvPicPr>
          <p:cNvPr id="14344" name="Picture 8" descr="C:\Users\1234\Desktop\images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4114800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Строгих ограничений творческого изображения буквы нет.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Получившиеся работы сохраните, оформим выставку в ДС, когда закончится карантин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362" name="Picture 2" descr="C:\Users\1234\Desktop\maxresdefault.jpg"/>
          <p:cNvPicPr>
            <a:picLocks noChangeAspect="1" noChangeArrowheads="1"/>
          </p:cNvPicPr>
          <p:nvPr/>
        </p:nvPicPr>
        <p:blipFill>
          <a:blip r:embed="rId2" cstate="print"/>
          <a:srcRect l="30476" r="30476"/>
          <a:stretch>
            <a:fillRect/>
          </a:stretch>
        </p:blipFill>
        <p:spPr bwMode="auto">
          <a:xfrm>
            <a:off x="6324600" y="2971800"/>
            <a:ext cx="2286000" cy="2890606"/>
          </a:xfrm>
          <a:prstGeom prst="rect">
            <a:avLst/>
          </a:prstGeom>
          <a:noFill/>
        </p:spPr>
      </p:pic>
      <p:pic>
        <p:nvPicPr>
          <p:cNvPr id="15364" name="Picture 4" descr="C:\Users\1234\Desktop\pagephotos_1239_543d0b77975a03575b88422d86a123ccab4f7bcd6ba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8800" y="4038600"/>
            <a:ext cx="3302000" cy="2476500"/>
          </a:xfrm>
          <a:prstGeom prst="rect">
            <a:avLst/>
          </a:prstGeom>
          <a:noFill/>
        </p:spPr>
      </p:pic>
      <p:pic>
        <p:nvPicPr>
          <p:cNvPr id="15365" name="Picture 5" descr="C:\Users\1234\Desktop\1820e53e7e1c52745449a4c6dfc028c8.jpg"/>
          <p:cNvPicPr>
            <a:picLocks noChangeAspect="1" noChangeArrowheads="1"/>
          </p:cNvPicPr>
          <p:nvPr/>
        </p:nvPicPr>
        <p:blipFill>
          <a:blip r:embed="rId4" cstate="print"/>
          <a:srcRect l="8851" r="9278"/>
          <a:stretch>
            <a:fillRect/>
          </a:stretch>
        </p:blipFill>
        <p:spPr bwMode="auto">
          <a:xfrm>
            <a:off x="349508" y="3276600"/>
            <a:ext cx="2663344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88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Творческий проект «Моя любимая буква»</vt:lpstr>
      <vt:lpstr>Задачи проекта:</vt:lpstr>
      <vt:lpstr>Задание:</vt:lpstr>
      <vt:lpstr>Строгих ограничений творческого изображения буквы нет.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«Моя любимая буква»</dc:title>
  <dc:creator>1234</dc:creator>
  <cp:lastModifiedBy>1234</cp:lastModifiedBy>
  <cp:revision>4</cp:revision>
  <dcterms:created xsi:type="dcterms:W3CDTF">2020-04-08T07:15:19Z</dcterms:created>
  <dcterms:modified xsi:type="dcterms:W3CDTF">2020-04-08T07:50:29Z</dcterms:modified>
</cp:coreProperties>
</file>