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10EA3-3392-444E-A8BD-45007880B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F19A96-4FE0-4A52-B74F-73C4EDF17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9616A3-0DCB-4C8F-88D5-1B8ABB7D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7488-6058-430E-AB60-C1D2EAFA8F2F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A3B889-6F2B-41AB-8043-52C27BFD8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11BA68-C7D7-407A-BB79-C35D84D18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354-50DE-4891-8824-A449B8C2E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0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05224-B7A7-42B3-A549-1CAF74F93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FDD466-2227-4878-9268-8E62CD520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1812F2-2D8B-40B8-B1A4-ABC6666FC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7488-6058-430E-AB60-C1D2EAFA8F2F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5BBA31-7B73-4832-B16B-B1E02864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755688-ECD9-45E9-93AD-321D4419A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354-50DE-4891-8824-A449B8C2E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32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A3E506-8AE0-46E1-B70B-826AA2F688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4577F4-D374-4A97-A4F8-600EB436F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AB3C42-27FF-496F-8FB8-86162930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7488-6058-430E-AB60-C1D2EAFA8F2F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EB4C43-1305-4174-9BC2-DB843E192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40F05E-F969-4F1A-BCB5-02006F7FA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354-50DE-4891-8824-A449B8C2E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08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8CC3F-4C8C-4F1C-B6AC-63659AAD7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F99A08-1A68-4CBB-BBCA-3E36C1CB3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45E1E0-C62F-4A46-B2E6-527C4A18F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7488-6058-430E-AB60-C1D2EAFA8F2F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757B5C-29ED-4A55-AFEC-FA0BB6AA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685396-F1A2-4762-AB4D-E72B2668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354-50DE-4891-8824-A449B8C2E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04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93A28-9A2A-4FF8-A1A7-ACC45BDA7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0A0135-1F2A-442F-A004-1CCA32ED0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3BBF0-3700-43C6-99F7-6A0F38AA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7488-6058-430E-AB60-C1D2EAFA8F2F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7E53CA-C037-4CB0-A82D-31A41915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3C9EF1-7D2E-430E-A7AB-0335F90C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354-50DE-4891-8824-A449B8C2E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56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0B867-9EF9-43D7-BC6D-1A42D78D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7F9F42-9FD0-41C2-BE34-787DA9F03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9A1464-A2E5-4FBE-B772-59ECB1742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86E975-8D3E-420A-B3C7-5E56F1DB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7488-6058-430E-AB60-C1D2EAFA8F2F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EB2E29-5EFF-4714-B25E-6445EDEF3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F10899-6BED-4C1E-8F06-E00AD056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354-50DE-4891-8824-A449B8C2E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75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F7BBC-FA91-47A3-9759-2A1C8E36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74C7F5-33A1-43DF-BBAD-F7C625301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44CF6F-4C1D-4680-9485-75F5A279C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5E790D-06BF-4A52-80E0-4DB481C68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734118-D7AE-4FCF-963C-49412C6B59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E669E0-685C-40C3-AC7F-5C9E51428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7488-6058-430E-AB60-C1D2EAFA8F2F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ED6E695-40CB-4052-8797-AD20076AA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858F038-9A63-4290-9078-A925E4884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354-50DE-4891-8824-A449B8C2E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8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6377C-A80E-4609-B793-89CA4ADE9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2CE704-C00A-4874-A854-3CB48C4DA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7488-6058-430E-AB60-C1D2EAFA8F2F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AFA3E4-FCF1-4D37-B092-6EA6EF0C2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477F04-22B3-443A-B85F-7E3BD7A65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354-50DE-4891-8824-A449B8C2E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44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C85BA2-778B-4244-88F0-4AB94837D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7488-6058-430E-AB60-C1D2EAFA8F2F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2A111A5-5003-4E7A-BF09-B2DAFB6B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A201A5-EE81-4209-9924-BA9B0ED78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354-50DE-4891-8824-A449B8C2E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2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35EB6-2231-48E5-A8D3-FE776BF2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367BE7-4CC5-4798-B575-36F3AA450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B8BA30-33CB-40DE-B698-E689C101A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90C375-398F-4BCC-9047-E8427C54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7488-6058-430E-AB60-C1D2EAFA8F2F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478016-92C7-4F1B-B308-6D9B7C0FE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D5AF73-874E-41C1-A98C-5EF76BD7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354-50DE-4891-8824-A449B8C2E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93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E73AE-1A8F-4320-82D5-BBD12DE08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B8C5DD-C4F0-4C49-9F1B-9E4C5EA03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8B08DB-732C-4E29-8E2B-6B2E8B32F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0B40F4-F03A-4CBF-86F8-FEFA4410F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7488-6058-430E-AB60-C1D2EAFA8F2F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B79AA9-5730-44F4-BA68-33DA15AF6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F8B887-29B6-42C4-978F-36C90D3D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354-50DE-4891-8824-A449B8C2E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80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467F2-1536-4A5C-AACE-8033020E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C3A779-2C01-4AA3-986C-B4DDBE911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748068-630D-476A-88AE-A330FF4AA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67488-6058-430E-AB60-C1D2EAFA8F2F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072E70-37F3-4238-9150-085888319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90F88B-964B-474D-83F1-8AA9A0EB1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2354-50DE-4891-8824-A449B8C2E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3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9D259FD-BFB5-4A49-99BA-30C4411EB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5748"/>
            <a:ext cx="12194958" cy="483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6B5ABF-2C40-402E-8ADC-F8F4D4182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78794" y="1739804"/>
            <a:ext cx="2806061" cy="46117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6A9B1-1966-49DE-81A6-AB9B8AAAD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0070C0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sz="48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4800" dirty="0">
                <a:solidFill>
                  <a:srgbClr val="0070C0"/>
                </a:solidFill>
                <a:latin typeface="Arial Black" panose="020B0A04020102020204" pitchFamily="34" charset="0"/>
              </a:rPr>
              <a:t>«Кто или что пропало?»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9AB687-C11F-4A7E-888F-A1AE1A2D6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145" y="6020971"/>
            <a:ext cx="11577710" cy="661181"/>
          </a:xfrm>
        </p:spPr>
        <p:txBody>
          <a:bodyPr/>
          <a:lstStyle/>
          <a:p>
            <a:r>
              <a:rPr lang="ru-RU" dirty="0"/>
              <a:t>Презентацию подготовила: Королёва Марина Владимировна, педагог-психолог</a:t>
            </a:r>
          </a:p>
        </p:txBody>
      </p:sp>
    </p:spTree>
    <p:extLst>
      <p:ext uri="{BB962C8B-B14F-4D97-AF65-F5344CB8AC3E}">
        <p14:creationId xmlns:p14="http://schemas.microsoft.com/office/powerpoint/2010/main" val="120971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B19AF78-B6B9-46C6-ACDB-E31FCABF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5748"/>
            <a:ext cx="12194958" cy="483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635C0F-3F6B-4CFA-847F-5D2B02FC7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78794" y="1739804"/>
            <a:ext cx="2806061" cy="4611757"/>
          </a:xfrm>
          <a:prstGeom prst="rect">
            <a:avLst/>
          </a:prstGeom>
        </p:spPr>
      </p:pic>
      <p:sp>
        <p:nvSpPr>
          <p:cNvPr id="3" name="Облачко с текстом: прямоугольное со скругленными углами 2">
            <a:extLst>
              <a:ext uri="{FF2B5EF4-FFF2-40B4-BE49-F238E27FC236}">
                <a16:creationId xmlns:a16="http://schemas.microsoft.com/office/drawing/2014/main" id="{7AE0F075-A582-4798-8293-7B37AB4D0BE8}"/>
              </a:ext>
            </a:extLst>
          </p:cNvPr>
          <p:cNvSpPr/>
          <p:nvPr/>
        </p:nvSpPr>
        <p:spPr>
          <a:xfrm>
            <a:off x="2513351" y="747846"/>
            <a:ext cx="5006715" cy="3297836"/>
          </a:xfrm>
          <a:prstGeom prst="wedgeRoundRectCallout">
            <a:avLst>
              <a:gd name="adj1" fmla="val 91428"/>
              <a:gd name="adj2" fmla="val -6641"/>
              <a:gd name="adj3" fmla="val 16667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1"/>
                </a:solidFill>
              </a:rPr>
              <a:t>Здравствуй, дорогой друг! Помоги мне выполнить задание!</a:t>
            </a:r>
          </a:p>
        </p:txBody>
      </p:sp>
      <p:sp>
        <p:nvSpPr>
          <p:cNvPr id="5" name="Прямоугольник 4">
            <a:hlinkClick r:id="rId4" action="ppaction://hlinksldjump"/>
            <a:extLst>
              <a:ext uri="{FF2B5EF4-FFF2-40B4-BE49-F238E27FC236}">
                <a16:creationId xmlns:a16="http://schemas.microsoft.com/office/drawing/2014/main" id="{27F75E7E-0113-4C24-A397-6F66A166C83E}"/>
              </a:ext>
            </a:extLst>
          </p:cNvPr>
          <p:cNvSpPr/>
          <p:nvPr/>
        </p:nvSpPr>
        <p:spPr>
          <a:xfrm>
            <a:off x="569626" y="5366479"/>
            <a:ext cx="5006715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 Black" panose="020B0A04020102020204" pitchFamily="34" charset="0"/>
              </a:rPr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129703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60BC44-F0A5-458C-A87A-C489ED223ABE}"/>
              </a:ext>
            </a:extLst>
          </p:cNvPr>
          <p:cNvSpPr/>
          <p:nvPr/>
        </p:nvSpPr>
        <p:spPr>
          <a:xfrm>
            <a:off x="735495" y="1537252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2C99F7-C117-4003-A391-B3F78944A62C}"/>
              </a:ext>
            </a:extLst>
          </p:cNvPr>
          <p:cNvSpPr/>
          <p:nvPr/>
        </p:nvSpPr>
        <p:spPr>
          <a:xfrm>
            <a:off x="3187148" y="1537252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42C3BD-18C7-449B-9A71-196439E85F2B}"/>
              </a:ext>
            </a:extLst>
          </p:cNvPr>
          <p:cNvSpPr/>
          <p:nvPr/>
        </p:nvSpPr>
        <p:spPr>
          <a:xfrm>
            <a:off x="5638801" y="1537252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77E0EF-8FF3-4C66-BB2A-84C830DAA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1019" y="1325525"/>
            <a:ext cx="2806061" cy="461175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A2320B-0297-4ADA-84E4-08636FAAB99D}"/>
              </a:ext>
            </a:extLst>
          </p:cNvPr>
          <p:cNvSpPr/>
          <p:nvPr/>
        </p:nvSpPr>
        <p:spPr>
          <a:xfrm>
            <a:off x="762825" y="3803682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3906576-983F-4343-B94A-58233D3370EA}"/>
              </a:ext>
            </a:extLst>
          </p:cNvPr>
          <p:cNvSpPr/>
          <p:nvPr/>
        </p:nvSpPr>
        <p:spPr>
          <a:xfrm>
            <a:off x="3187149" y="3810000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B8AB053-F4DE-4AED-8CBB-E218026B6FEE}"/>
              </a:ext>
            </a:extLst>
          </p:cNvPr>
          <p:cNvSpPr/>
          <p:nvPr/>
        </p:nvSpPr>
        <p:spPr>
          <a:xfrm>
            <a:off x="5613148" y="3810000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89B6C90-DF0D-4275-B45D-A6CD985F4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27" y="3972753"/>
            <a:ext cx="1241711" cy="162673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E93126A-5228-4565-9E71-A0E173592F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467" y="1656313"/>
            <a:ext cx="1499746" cy="174970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B97B685-2006-4DFC-B5D7-B5AA8295F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955" y="4075157"/>
            <a:ext cx="1402202" cy="159729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33F1A86-7C4A-404A-A872-EFB1FDE5D3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17" y="3922743"/>
            <a:ext cx="1268078" cy="17497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AC2E08F-CC63-40A6-A2C7-A5898A1FE1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18" y="1794565"/>
            <a:ext cx="1066800" cy="1473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9BC392-3F60-41EB-B19A-C36CE51A31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05" y="1988574"/>
            <a:ext cx="1749704" cy="1085182"/>
          </a:xfrm>
          <a:prstGeom prst="rect">
            <a:avLst/>
          </a:prstGeom>
        </p:spPr>
      </p:pic>
      <p:sp>
        <p:nvSpPr>
          <p:cNvPr id="29" name="Стрелка: вправо 28">
            <a:hlinkClick r:id="rId9" action="ppaction://hlinksldjump"/>
            <a:extLst>
              <a:ext uri="{FF2B5EF4-FFF2-40B4-BE49-F238E27FC236}">
                <a16:creationId xmlns:a16="http://schemas.microsoft.com/office/drawing/2014/main" id="{2CF7F3CA-D822-47D4-91B5-D88A5C864D45}"/>
              </a:ext>
            </a:extLst>
          </p:cNvPr>
          <p:cNvSpPr/>
          <p:nvPr/>
        </p:nvSpPr>
        <p:spPr>
          <a:xfrm>
            <a:off x="10928672" y="5937282"/>
            <a:ext cx="978408" cy="768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узырек для мыслей: облако 29">
            <a:extLst>
              <a:ext uri="{FF2B5EF4-FFF2-40B4-BE49-F238E27FC236}">
                <a16:creationId xmlns:a16="http://schemas.microsoft.com/office/drawing/2014/main" id="{9636D6FE-119D-44E0-BA4A-2E4DDC397728}"/>
              </a:ext>
            </a:extLst>
          </p:cNvPr>
          <p:cNvSpPr/>
          <p:nvPr/>
        </p:nvSpPr>
        <p:spPr>
          <a:xfrm flipH="1">
            <a:off x="5595696" y="87124"/>
            <a:ext cx="5693844" cy="1946099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Посмотри внимательно на картинки в рамке и постарайся их запомнить. Затем нажми на синюю стрелку в нижнем правом углу и найди недостающие картинки.</a:t>
            </a:r>
          </a:p>
        </p:txBody>
      </p:sp>
    </p:spTree>
    <p:extLst>
      <p:ext uri="{BB962C8B-B14F-4D97-AF65-F5344CB8AC3E}">
        <p14:creationId xmlns:p14="http://schemas.microsoft.com/office/powerpoint/2010/main" val="2257212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60BC44-F0A5-458C-A87A-C489ED223ABE}"/>
              </a:ext>
            </a:extLst>
          </p:cNvPr>
          <p:cNvSpPr/>
          <p:nvPr/>
        </p:nvSpPr>
        <p:spPr>
          <a:xfrm>
            <a:off x="467668" y="264735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2C99F7-C117-4003-A391-B3F78944A62C}"/>
              </a:ext>
            </a:extLst>
          </p:cNvPr>
          <p:cNvSpPr/>
          <p:nvPr/>
        </p:nvSpPr>
        <p:spPr>
          <a:xfrm>
            <a:off x="2907153" y="258417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42C3BD-18C7-449B-9A71-196439E85F2B}"/>
              </a:ext>
            </a:extLst>
          </p:cNvPr>
          <p:cNvSpPr/>
          <p:nvPr/>
        </p:nvSpPr>
        <p:spPr>
          <a:xfrm>
            <a:off x="5330316" y="258417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77E0EF-8FF3-4C66-BB2A-84C830DAA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2503" y="997584"/>
            <a:ext cx="2806061" cy="461175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A2320B-0297-4ADA-84E4-08636FAAB99D}"/>
              </a:ext>
            </a:extLst>
          </p:cNvPr>
          <p:cNvSpPr/>
          <p:nvPr/>
        </p:nvSpPr>
        <p:spPr>
          <a:xfrm>
            <a:off x="467668" y="2651391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3906576-983F-4343-B94A-58233D3370EA}"/>
              </a:ext>
            </a:extLst>
          </p:cNvPr>
          <p:cNvSpPr/>
          <p:nvPr/>
        </p:nvSpPr>
        <p:spPr>
          <a:xfrm>
            <a:off x="2886733" y="2623932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B8AB053-F4DE-4AED-8CBB-E218026B6FEE}"/>
              </a:ext>
            </a:extLst>
          </p:cNvPr>
          <p:cNvSpPr/>
          <p:nvPr/>
        </p:nvSpPr>
        <p:spPr>
          <a:xfrm>
            <a:off x="5330316" y="2623932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89B6C90-DF0D-4275-B45D-A6CD985F4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793" y="2804476"/>
            <a:ext cx="1241711" cy="162673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E93126A-5228-4565-9E71-A0E173592F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82" y="377478"/>
            <a:ext cx="1499746" cy="174970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B97B685-2006-4DFC-B5D7-B5AA8295F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71" y="2846659"/>
            <a:ext cx="1402202" cy="159729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33F1A86-7C4A-404A-A872-EFB1FDE5D3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1" y="2770243"/>
            <a:ext cx="1268078" cy="17497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AC2E08F-CC63-40A6-A2C7-A5898A1FE1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723" y="515730"/>
            <a:ext cx="1066800" cy="1473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9BC392-3F60-41EB-B19A-C36CE51A31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1" y="716057"/>
            <a:ext cx="1749704" cy="108518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76B37DE-D0A7-4D3A-8C45-A579FC897BE8}"/>
              </a:ext>
            </a:extLst>
          </p:cNvPr>
          <p:cNvSpPr/>
          <p:nvPr/>
        </p:nvSpPr>
        <p:spPr>
          <a:xfrm>
            <a:off x="139643" y="5345417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9FD9B77-0085-4F06-BFAF-4FFE18973299}"/>
              </a:ext>
            </a:extLst>
          </p:cNvPr>
          <p:cNvSpPr/>
          <p:nvPr/>
        </p:nvSpPr>
        <p:spPr>
          <a:xfrm>
            <a:off x="1330208" y="5339569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1C5FCB-91E0-4901-999A-DFB683504465}"/>
              </a:ext>
            </a:extLst>
          </p:cNvPr>
          <p:cNvSpPr/>
          <p:nvPr/>
        </p:nvSpPr>
        <p:spPr>
          <a:xfrm>
            <a:off x="2546466" y="5339569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4696E71-7663-4862-AA2A-AD5AAD6F27AF}"/>
              </a:ext>
            </a:extLst>
          </p:cNvPr>
          <p:cNvSpPr/>
          <p:nvPr/>
        </p:nvSpPr>
        <p:spPr>
          <a:xfrm>
            <a:off x="3798514" y="5352694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614C81A-7F1F-4E36-B388-8887254DACFF}"/>
              </a:ext>
            </a:extLst>
          </p:cNvPr>
          <p:cNvSpPr/>
          <p:nvPr/>
        </p:nvSpPr>
        <p:spPr>
          <a:xfrm>
            <a:off x="5040513" y="5339569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111B413-1806-49ED-87A7-042DC2490FE6}"/>
              </a:ext>
            </a:extLst>
          </p:cNvPr>
          <p:cNvSpPr/>
          <p:nvPr/>
        </p:nvSpPr>
        <p:spPr>
          <a:xfrm>
            <a:off x="6278038" y="5339570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3451D40-5F4E-431A-BD80-5B5B5EF6E0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63" y="5592279"/>
            <a:ext cx="967262" cy="59990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D250E4F-AAE7-42B9-A76B-75AF56600B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1" y="5398376"/>
            <a:ext cx="780680" cy="88929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355682D-0D16-4390-A4C6-E9723ACE5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31" y="5355007"/>
            <a:ext cx="733913" cy="96148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4184821-7E67-4305-89C7-7AA12BD95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18" y="5398376"/>
            <a:ext cx="715833" cy="98771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AD824E2-3888-4C70-AB87-CDF3C50B9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34" y="5450453"/>
            <a:ext cx="660507" cy="7705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A789721-27BA-44C5-8C9A-BACA17E6EF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299" y="5460461"/>
            <a:ext cx="573435" cy="791886"/>
          </a:xfrm>
          <a:prstGeom prst="rect">
            <a:avLst/>
          </a:prstGeom>
        </p:spPr>
      </p:pic>
      <p:sp>
        <p:nvSpPr>
          <p:cNvPr id="33" name="Стрелка: вправо 32">
            <a:hlinkClick r:id="rId9" action="ppaction://hlinksldjump"/>
            <a:extLst>
              <a:ext uri="{FF2B5EF4-FFF2-40B4-BE49-F238E27FC236}">
                <a16:creationId xmlns:a16="http://schemas.microsoft.com/office/drawing/2014/main" id="{6AF1CA8A-6BFD-422B-9942-16DFBF4B7DAC}"/>
              </a:ext>
            </a:extLst>
          </p:cNvPr>
          <p:cNvSpPr/>
          <p:nvPr/>
        </p:nvSpPr>
        <p:spPr>
          <a:xfrm>
            <a:off x="10928672" y="5937282"/>
            <a:ext cx="978408" cy="768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60BC44-F0A5-458C-A87A-C489ED223ABE}"/>
              </a:ext>
            </a:extLst>
          </p:cNvPr>
          <p:cNvSpPr/>
          <p:nvPr/>
        </p:nvSpPr>
        <p:spPr>
          <a:xfrm>
            <a:off x="467668" y="264735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2C99F7-C117-4003-A391-B3F78944A62C}"/>
              </a:ext>
            </a:extLst>
          </p:cNvPr>
          <p:cNvSpPr/>
          <p:nvPr/>
        </p:nvSpPr>
        <p:spPr>
          <a:xfrm>
            <a:off x="2907153" y="258417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42C3BD-18C7-449B-9A71-196439E85F2B}"/>
              </a:ext>
            </a:extLst>
          </p:cNvPr>
          <p:cNvSpPr/>
          <p:nvPr/>
        </p:nvSpPr>
        <p:spPr>
          <a:xfrm>
            <a:off x="5330316" y="258417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77E0EF-8FF3-4C66-BB2A-84C830DAA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2503" y="997584"/>
            <a:ext cx="2806061" cy="461175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A2320B-0297-4ADA-84E4-08636FAAB99D}"/>
              </a:ext>
            </a:extLst>
          </p:cNvPr>
          <p:cNvSpPr/>
          <p:nvPr/>
        </p:nvSpPr>
        <p:spPr>
          <a:xfrm>
            <a:off x="467668" y="2651391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3906576-983F-4343-B94A-58233D3370EA}"/>
              </a:ext>
            </a:extLst>
          </p:cNvPr>
          <p:cNvSpPr/>
          <p:nvPr/>
        </p:nvSpPr>
        <p:spPr>
          <a:xfrm>
            <a:off x="2886733" y="2623932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B8AB053-F4DE-4AED-8CBB-E218026B6FEE}"/>
              </a:ext>
            </a:extLst>
          </p:cNvPr>
          <p:cNvSpPr/>
          <p:nvPr/>
        </p:nvSpPr>
        <p:spPr>
          <a:xfrm>
            <a:off x="5330316" y="2623932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89B6C90-DF0D-4275-B45D-A6CD985F4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793" y="2804476"/>
            <a:ext cx="1241711" cy="162673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E93126A-5228-4565-9E71-A0E173592F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82" y="377478"/>
            <a:ext cx="1499746" cy="174970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B97B685-2006-4DFC-B5D7-B5AA8295F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71" y="2846659"/>
            <a:ext cx="1402202" cy="159729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33F1A86-7C4A-404A-A872-EFB1FDE5D3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1" y="2770243"/>
            <a:ext cx="1268078" cy="17497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AC2E08F-CC63-40A6-A2C7-A5898A1FE1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723" y="515730"/>
            <a:ext cx="1066800" cy="1473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9BC392-3F60-41EB-B19A-C36CE51A31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1" y="716057"/>
            <a:ext cx="1749704" cy="108518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76B37DE-D0A7-4D3A-8C45-A579FC897BE8}"/>
              </a:ext>
            </a:extLst>
          </p:cNvPr>
          <p:cNvSpPr/>
          <p:nvPr/>
        </p:nvSpPr>
        <p:spPr>
          <a:xfrm>
            <a:off x="139643" y="5345417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9FD9B77-0085-4F06-BFAF-4FFE18973299}"/>
              </a:ext>
            </a:extLst>
          </p:cNvPr>
          <p:cNvSpPr/>
          <p:nvPr/>
        </p:nvSpPr>
        <p:spPr>
          <a:xfrm>
            <a:off x="1330208" y="5339569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1C5FCB-91E0-4901-999A-DFB683504465}"/>
              </a:ext>
            </a:extLst>
          </p:cNvPr>
          <p:cNvSpPr/>
          <p:nvPr/>
        </p:nvSpPr>
        <p:spPr>
          <a:xfrm>
            <a:off x="2546466" y="5339569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4696E71-7663-4862-AA2A-AD5AAD6F27AF}"/>
              </a:ext>
            </a:extLst>
          </p:cNvPr>
          <p:cNvSpPr/>
          <p:nvPr/>
        </p:nvSpPr>
        <p:spPr>
          <a:xfrm>
            <a:off x="3798514" y="5352694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614C81A-7F1F-4E36-B388-8887254DACFF}"/>
              </a:ext>
            </a:extLst>
          </p:cNvPr>
          <p:cNvSpPr/>
          <p:nvPr/>
        </p:nvSpPr>
        <p:spPr>
          <a:xfrm>
            <a:off x="5040513" y="5339569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111B413-1806-49ED-87A7-042DC2490FE6}"/>
              </a:ext>
            </a:extLst>
          </p:cNvPr>
          <p:cNvSpPr/>
          <p:nvPr/>
        </p:nvSpPr>
        <p:spPr>
          <a:xfrm>
            <a:off x="6278038" y="5339570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3451D40-5F4E-431A-BD80-5B5B5EF6E0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63" y="5592279"/>
            <a:ext cx="967262" cy="59990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D250E4F-AAE7-42B9-A76B-75AF56600B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1" y="5398376"/>
            <a:ext cx="780680" cy="88929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355682D-0D16-4390-A4C6-E9723ACE5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31" y="5355007"/>
            <a:ext cx="733913" cy="96148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4184821-7E67-4305-89C7-7AA12BD95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18" y="5398376"/>
            <a:ext cx="715833" cy="98771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AD824E2-3888-4C70-AB87-CDF3C50B9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34" y="5450453"/>
            <a:ext cx="660507" cy="7705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A789721-27BA-44C5-8C9A-BACA17E6EF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299" y="5460461"/>
            <a:ext cx="573435" cy="791886"/>
          </a:xfrm>
          <a:prstGeom prst="rect">
            <a:avLst/>
          </a:prstGeom>
        </p:spPr>
      </p:pic>
      <p:pic>
        <p:nvPicPr>
          <p:cNvPr id="6" name="Рисунок 5">
            <a:hlinkClick r:id="rId9" action="ppaction://hlinksldjump"/>
            <a:extLst>
              <a:ext uri="{FF2B5EF4-FFF2-40B4-BE49-F238E27FC236}">
                <a16:creationId xmlns:a16="http://schemas.microsoft.com/office/drawing/2014/main" id="{3F8B86DC-AEE2-45B5-9366-3A5DD7E0F3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58623" y="5914119"/>
            <a:ext cx="993734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60BC44-F0A5-458C-A87A-C489ED223ABE}"/>
              </a:ext>
            </a:extLst>
          </p:cNvPr>
          <p:cNvSpPr/>
          <p:nvPr/>
        </p:nvSpPr>
        <p:spPr>
          <a:xfrm>
            <a:off x="467668" y="264735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2C99F7-C117-4003-A391-B3F78944A62C}"/>
              </a:ext>
            </a:extLst>
          </p:cNvPr>
          <p:cNvSpPr/>
          <p:nvPr/>
        </p:nvSpPr>
        <p:spPr>
          <a:xfrm>
            <a:off x="2907153" y="258417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42C3BD-18C7-449B-9A71-196439E85F2B}"/>
              </a:ext>
            </a:extLst>
          </p:cNvPr>
          <p:cNvSpPr/>
          <p:nvPr/>
        </p:nvSpPr>
        <p:spPr>
          <a:xfrm>
            <a:off x="5330316" y="258417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77E0EF-8FF3-4C66-BB2A-84C830DAA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2503" y="997584"/>
            <a:ext cx="2806061" cy="461175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A2320B-0297-4ADA-84E4-08636FAAB99D}"/>
              </a:ext>
            </a:extLst>
          </p:cNvPr>
          <p:cNvSpPr/>
          <p:nvPr/>
        </p:nvSpPr>
        <p:spPr>
          <a:xfrm>
            <a:off x="467668" y="2651391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3906576-983F-4343-B94A-58233D3370EA}"/>
              </a:ext>
            </a:extLst>
          </p:cNvPr>
          <p:cNvSpPr/>
          <p:nvPr/>
        </p:nvSpPr>
        <p:spPr>
          <a:xfrm>
            <a:off x="2886733" y="2623932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B8AB053-F4DE-4AED-8CBB-E218026B6FEE}"/>
              </a:ext>
            </a:extLst>
          </p:cNvPr>
          <p:cNvSpPr/>
          <p:nvPr/>
        </p:nvSpPr>
        <p:spPr>
          <a:xfrm>
            <a:off x="5330316" y="2623932"/>
            <a:ext cx="2001078" cy="1987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89B6C90-DF0D-4275-B45D-A6CD985F4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793" y="2804476"/>
            <a:ext cx="1241711" cy="162673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E93126A-5228-4565-9E71-A0E173592F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82" y="377478"/>
            <a:ext cx="1499746" cy="174970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B97B685-2006-4DFC-B5D7-B5AA8295F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71" y="2846659"/>
            <a:ext cx="1402202" cy="159729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33F1A86-7C4A-404A-A872-EFB1FDE5D3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1" y="2770243"/>
            <a:ext cx="1268078" cy="17497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AC2E08F-CC63-40A6-A2C7-A5898A1FE1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723" y="515730"/>
            <a:ext cx="1066800" cy="1473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9BC392-3F60-41EB-B19A-C36CE51A31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1" y="716057"/>
            <a:ext cx="1749704" cy="108518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76B37DE-D0A7-4D3A-8C45-A579FC897BE8}"/>
              </a:ext>
            </a:extLst>
          </p:cNvPr>
          <p:cNvSpPr/>
          <p:nvPr/>
        </p:nvSpPr>
        <p:spPr>
          <a:xfrm>
            <a:off x="139643" y="5345417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9FD9B77-0085-4F06-BFAF-4FFE18973299}"/>
              </a:ext>
            </a:extLst>
          </p:cNvPr>
          <p:cNvSpPr/>
          <p:nvPr/>
        </p:nvSpPr>
        <p:spPr>
          <a:xfrm>
            <a:off x="1330208" y="5339569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1C5FCB-91E0-4901-999A-DFB683504465}"/>
              </a:ext>
            </a:extLst>
          </p:cNvPr>
          <p:cNvSpPr/>
          <p:nvPr/>
        </p:nvSpPr>
        <p:spPr>
          <a:xfrm>
            <a:off x="2546466" y="5339569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4696E71-7663-4862-AA2A-AD5AAD6F27AF}"/>
              </a:ext>
            </a:extLst>
          </p:cNvPr>
          <p:cNvSpPr/>
          <p:nvPr/>
        </p:nvSpPr>
        <p:spPr>
          <a:xfrm>
            <a:off x="3798514" y="5352694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614C81A-7F1F-4E36-B388-8887254DACFF}"/>
              </a:ext>
            </a:extLst>
          </p:cNvPr>
          <p:cNvSpPr/>
          <p:nvPr/>
        </p:nvSpPr>
        <p:spPr>
          <a:xfrm>
            <a:off x="5040513" y="5339569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111B413-1806-49ED-87A7-042DC2490FE6}"/>
              </a:ext>
            </a:extLst>
          </p:cNvPr>
          <p:cNvSpPr/>
          <p:nvPr/>
        </p:nvSpPr>
        <p:spPr>
          <a:xfrm>
            <a:off x="6278038" y="5339570"/>
            <a:ext cx="1053182" cy="1033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3451D40-5F4E-431A-BD80-5B5B5EF6E0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63" y="5592279"/>
            <a:ext cx="967262" cy="59990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D250E4F-AAE7-42B9-A76B-75AF56600B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1" y="5398376"/>
            <a:ext cx="780680" cy="88929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355682D-0D16-4390-A4C6-E9723ACE5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31" y="5355007"/>
            <a:ext cx="733913" cy="96148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4184821-7E67-4305-89C7-7AA12BD95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18" y="5398376"/>
            <a:ext cx="715833" cy="98771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AD824E2-3888-4C70-AB87-CDF3C50B9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34" y="5450453"/>
            <a:ext cx="660507" cy="7705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A789721-27BA-44C5-8C9A-BACA17E6EF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299" y="5460461"/>
            <a:ext cx="573435" cy="791886"/>
          </a:xfrm>
          <a:prstGeom prst="rect">
            <a:avLst/>
          </a:prstGeom>
        </p:spPr>
      </p:pic>
      <p:sp>
        <p:nvSpPr>
          <p:cNvPr id="33" name="Стрелка: вправо 32">
            <a:hlinkClick r:id="rId9" action="ppaction://hlinksldjump"/>
            <a:extLst>
              <a:ext uri="{FF2B5EF4-FFF2-40B4-BE49-F238E27FC236}">
                <a16:creationId xmlns:a16="http://schemas.microsoft.com/office/drawing/2014/main" id="{493F199B-B2B5-4486-A8C6-782518CB061A}"/>
              </a:ext>
            </a:extLst>
          </p:cNvPr>
          <p:cNvSpPr/>
          <p:nvPr/>
        </p:nvSpPr>
        <p:spPr>
          <a:xfrm>
            <a:off x="10928672" y="5937282"/>
            <a:ext cx="978408" cy="768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02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ED596BF-A126-48DE-AE7B-76876D486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5748"/>
            <a:ext cx="12194958" cy="483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454C6D-7537-431F-87CE-93F70E06A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2503" y="997584"/>
            <a:ext cx="2806061" cy="4611757"/>
          </a:xfrm>
          <a:prstGeom prst="rect">
            <a:avLst/>
          </a:prstGeom>
        </p:spPr>
      </p:pic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3D784339-0C7B-4744-9373-1EF062B9C347}"/>
              </a:ext>
            </a:extLst>
          </p:cNvPr>
          <p:cNvSpPr/>
          <p:nvPr/>
        </p:nvSpPr>
        <p:spPr>
          <a:xfrm>
            <a:off x="2368446" y="231753"/>
            <a:ext cx="4177259" cy="3297836"/>
          </a:xfrm>
          <a:prstGeom prst="wedgeRoundRectCallout">
            <a:avLst>
              <a:gd name="adj1" fmla="val 91428"/>
              <a:gd name="adj2" fmla="val -6641"/>
              <a:gd name="adj3" fmla="val 16667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1"/>
                </a:solidFill>
              </a:rPr>
              <a:t>Ты отлично справился с заданием! Спасибо тебе!</a:t>
            </a:r>
          </a:p>
        </p:txBody>
      </p:sp>
      <p:sp>
        <p:nvSpPr>
          <p:cNvPr id="5" name="Прямоугольник 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0BE276C4-360F-4DCA-82DE-3232F15E370D}"/>
              </a:ext>
            </a:extLst>
          </p:cNvPr>
          <p:cNvSpPr/>
          <p:nvPr/>
        </p:nvSpPr>
        <p:spPr>
          <a:xfrm>
            <a:off x="1473908" y="5726243"/>
            <a:ext cx="5511508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 Black" panose="020B0A04020102020204" pitchFamily="34" charset="0"/>
              </a:rPr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4011622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58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Тема Office</vt:lpstr>
      <vt:lpstr>Интерактивная игра «Кто или что пропало?»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«Запомни и повтори»</dc:title>
  <dc:creator>User</dc:creator>
  <cp:lastModifiedBy>User</cp:lastModifiedBy>
  <cp:revision>6</cp:revision>
  <dcterms:created xsi:type="dcterms:W3CDTF">2020-12-10T14:02:56Z</dcterms:created>
  <dcterms:modified xsi:type="dcterms:W3CDTF">2020-12-10T16:13:39Z</dcterms:modified>
</cp:coreProperties>
</file>