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Default Extension="mid" ContentType="audio/unknown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3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0505ED-E8BB-417A-B3C1-1A4FFCD9E70F}" type="datetimeFigureOut">
              <a:rPr lang="ru-RU" smtClean="0"/>
              <a:pPr/>
              <a:t>25.01.2016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BE18AE-5BDE-447E-8D47-15B31E04F4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293291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BE18AE-5BDE-447E-8D47-15B31E04F458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011015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BE18AE-5BDE-447E-8D47-15B31E04F458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520782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BE18AE-5BDE-447E-8D47-15B31E04F458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553638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BE18AE-5BDE-447E-8D47-15B31E04F458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344620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BE18AE-5BDE-447E-8D47-15B31E04F458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755141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BE18AE-5BDE-447E-8D47-15B31E04F458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098262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BE18AE-5BDE-447E-8D47-15B31E04F458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87910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BE18AE-5BDE-447E-8D47-15B31E04F458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090900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BE18AE-5BDE-447E-8D47-15B31E04F458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565470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BE18AE-5BDE-447E-8D47-15B31E04F458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428721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BE18AE-5BDE-447E-8D47-15B31E04F458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986262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B4C71EC6-210F-42DE-9C53-41977AD35B3D}" type="datetimeFigureOut">
              <a:rPr lang="ru-RU" smtClean="0"/>
              <a:pPr/>
              <a:t>25.01.2016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25.01.2016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25.01.2016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25.01.2016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7.png"/><Relationship Id="rId12" Type="http://schemas.microsoft.com/office/2007/relationships/media" Target="../media/media3.wav"/><Relationship Id="rId2" Type="http://schemas.openxmlformats.org/officeDocument/2006/relationships/slideLayout" Target="../slideLayouts/slideLayout1.xml"/><Relationship Id="rId1" Type="http://schemas.openxmlformats.org/officeDocument/2006/relationships/video" Target="NULL" TargetMode="External"/><Relationship Id="rId6" Type="http://schemas.openxmlformats.org/officeDocument/2006/relationships/image" Target="../media/image6.png"/><Relationship Id="rId11" Type="http://schemas.microsoft.com/office/2007/relationships/media" Target="../media/media2.mid"/><Relationship Id="rId5" Type="http://schemas.openxmlformats.org/officeDocument/2006/relationships/image" Target="../media/image5.jpeg"/><Relationship Id="rId10" Type="http://schemas.openxmlformats.org/officeDocument/2006/relationships/image" Target="../media/image9.png"/><Relationship Id="rId4" Type="http://schemas.openxmlformats.org/officeDocument/2006/relationships/image" Target="../media/image4.jpeg"/><Relationship Id="rId9" Type="http://schemas.microsoft.com/office/2007/relationships/media" Target="../media/media1.mid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" Target="slide10.xml"/><Relationship Id="rId7" Type="http://schemas.openxmlformats.org/officeDocument/2006/relationships/audio" Target="../media/audio5.wav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10" Type="http://schemas.openxmlformats.org/officeDocument/2006/relationships/slide" Target="slide5.xml"/><Relationship Id="rId4" Type="http://schemas.openxmlformats.org/officeDocument/2006/relationships/image" Target="../media/image7.png"/><Relationship Id="rId9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audio" Target="../media/audio5.wav"/><Relationship Id="rId3" Type="http://schemas.openxmlformats.org/officeDocument/2006/relationships/slide" Target="slide11.xml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slide" Target="slide2.xml"/><Relationship Id="rId5" Type="http://schemas.openxmlformats.org/officeDocument/2006/relationships/image" Target="../media/image4.jpeg"/><Relationship Id="rId10" Type="http://schemas.openxmlformats.org/officeDocument/2006/relationships/slide" Target="slide5.xml"/><Relationship Id="rId4" Type="http://schemas.openxmlformats.org/officeDocument/2006/relationships/image" Target="../media/image7.png"/><Relationship Id="rId9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slide" Target="slide2.xml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slide" Target="slide3.xml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slide" Target="slide2.xml"/><Relationship Id="rId10" Type="http://schemas.openxmlformats.org/officeDocument/2006/relationships/image" Target="../media/image7.png"/><Relationship Id="rId4" Type="http://schemas.openxmlformats.org/officeDocument/2006/relationships/image" Target="../media/image4.jpeg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audio" Target="../media/audio2.wav"/><Relationship Id="rId3" Type="http://schemas.openxmlformats.org/officeDocument/2006/relationships/slide" Target="slide4.xml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Relationship Id="rId9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" Target="slide5.xml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7.png"/><Relationship Id="rId4" Type="http://schemas.openxmlformats.org/officeDocument/2006/relationships/audio" Target="../media/audio2.wav"/><Relationship Id="rId9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" Target="slide6.xml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3.wav"/><Relationship Id="rId5" Type="http://schemas.openxmlformats.org/officeDocument/2006/relationships/image" Target="../media/image4.jpeg"/><Relationship Id="rId10" Type="http://schemas.openxmlformats.org/officeDocument/2006/relationships/slide" Target="slide5.xml"/><Relationship Id="rId4" Type="http://schemas.openxmlformats.org/officeDocument/2006/relationships/image" Target="../media/image7.png"/><Relationship Id="rId9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slide" Target="slide7.xml"/><Relationship Id="rId7" Type="http://schemas.openxmlformats.org/officeDocument/2006/relationships/audio" Target="../media/audio3.wav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11" Type="http://schemas.openxmlformats.org/officeDocument/2006/relationships/slide" Target="slide5.xml"/><Relationship Id="rId5" Type="http://schemas.openxmlformats.org/officeDocument/2006/relationships/image" Target="../media/image7.png"/><Relationship Id="rId10" Type="http://schemas.openxmlformats.org/officeDocument/2006/relationships/image" Target="../media/image8.png"/><Relationship Id="rId4" Type="http://schemas.openxmlformats.org/officeDocument/2006/relationships/audio" Target="../media/audio2.wav"/><Relationship Id="rId9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" Target="slide8.xml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audio" Target="../media/audio4.wav"/><Relationship Id="rId10" Type="http://schemas.openxmlformats.org/officeDocument/2006/relationships/slide" Target="slide5.xml"/><Relationship Id="rId4" Type="http://schemas.openxmlformats.org/officeDocument/2006/relationships/image" Target="../media/image7.png"/><Relationship Id="rId9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slide" Target="slide10.xml"/><Relationship Id="rId7" Type="http://schemas.openxmlformats.org/officeDocument/2006/relationships/image" Target="../media/image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4.wav"/><Relationship Id="rId11" Type="http://schemas.openxmlformats.org/officeDocument/2006/relationships/slide" Target="slide5.xml"/><Relationship Id="rId5" Type="http://schemas.openxmlformats.org/officeDocument/2006/relationships/slide" Target="slide9.xml"/><Relationship Id="rId10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04048" y="965785"/>
            <a:ext cx="1433590" cy="143359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51259" y="920736"/>
            <a:ext cx="2204678" cy="1557971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35962" y="636178"/>
            <a:ext cx="1224135" cy="27185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9" name="Скругленный прямоугольник 18"/>
          <p:cNvSpPr/>
          <p:nvPr/>
        </p:nvSpPr>
        <p:spPr>
          <a:xfrm>
            <a:off x="1403648" y="3712475"/>
            <a:ext cx="6336703" cy="2025335"/>
          </a:xfrm>
          <a:prstGeom prst="roundRect">
            <a:avLst/>
          </a:prstGeom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Отгадай загадку про  музыкальный инструмент! Мышкой выбирай правильный ответ и жми на стрелку, чтобы перейти к следующей загадке.</a:t>
            </a:r>
          </a:p>
          <a:p>
            <a:pPr algn="ctr"/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47883" y="1277176"/>
            <a:ext cx="1062787" cy="1122199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28184" y="1349801"/>
            <a:ext cx="1790673" cy="23839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8" name="TextBox 17"/>
          <p:cNvSpPr txBox="1"/>
          <p:nvPr/>
        </p:nvSpPr>
        <p:spPr>
          <a:xfrm>
            <a:off x="2167732" y="2893048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endParaRPr lang="ru-RU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21" name="MS900082189[1].mid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9"/>
              </p:ext>
            </p:extLst>
          </p:nvPr>
        </p:nvPicPr>
        <p:blipFill>
          <a:blip r:embed="rId10" cstate="print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  <p:pic>
        <p:nvPicPr>
          <p:cNvPr id="22" name="MS900074325[1].mid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11"/>
              </p:ext>
            </p:extLst>
          </p:nvPr>
        </p:nvPicPr>
        <p:blipFill>
          <a:blip r:embed="rId10" cstate="print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53198" y="2002372"/>
            <a:ext cx="6400800" cy="1295400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Музыкальные инструменты</a:t>
            </a:r>
            <a:endParaRPr lang="ru-RU" sz="2800" dirty="0"/>
          </a:p>
        </p:txBody>
      </p:sp>
      <p:sp>
        <p:nvSpPr>
          <p:cNvPr id="4" name="Прямоугольник 3">
            <a:hlinkClick r:id="" action="ppaction://hlinkshowjump?jump=nextslide"/>
            <a:hlinkHover r:id="" action="ppaction://noaction" highlightClick="1"/>
          </p:cNvPr>
          <p:cNvSpPr/>
          <p:nvPr/>
        </p:nvSpPr>
        <p:spPr>
          <a:xfrm>
            <a:off x="3563888" y="5229200"/>
            <a:ext cx="1992049" cy="36004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ИГРАТЬ</a:t>
            </a:r>
            <a:endParaRPr lang="ru-RU" sz="2000" b="1" dirty="0"/>
          </a:p>
        </p:txBody>
      </p:sp>
      <p:pic>
        <p:nvPicPr>
          <p:cNvPr id="5" name="MS900069208[1].wav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12"/>
              </p:ext>
            </p:extLst>
          </p:nvPr>
        </p:nvPicPr>
        <p:blipFill>
          <a:blip r:embed="rId10" cstate="print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65328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000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showWhenStopped="0">
                <p:cTn id="7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video>
            <p:video>
              <p:cMediaNode vol="80000" showWhenStopped="0">
                <p:cTn id="8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video>
            <p:video>
              <p:cMediaNode vol="80000" showWhenStopped="0">
                <p:cTn id="9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Box 30"/>
          <p:cNvSpPr txBox="1"/>
          <p:nvPr/>
        </p:nvSpPr>
        <p:spPr>
          <a:xfrm>
            <a:off x="1484592" y="324433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484592" y="324433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33" name="Рисунок 32">
            <a:hlinkClick r:id="rId3" action="ppaction://hlinksldjump"/>
            <a:hlinkHover r:id="" action="ppaction://noaction" highlightClick="1"/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29271" y="1277175"/>
            <a:ext cx="1062787" cy="1122199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1484592" y="324433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484592" y="324433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484592" y="324433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37" name="Рисунок 36">
            <a:hlinkClick r:id="rId3" action="ppaction://hlinksldjump"/>
            <a:hlinkHover r:id="" action="ppaction://noaction" highlightClick="1"/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04048" y="965785"/>
            <a:ext cx="1433590" cy="1433590"/>
          </a:xfrm>
          <a:prstGeom prst="rect">
            <a:avLst/>
          </a:prstGeom>
        </p:spPr>
      </p:pic>
      <p:pic>
        <p:nvPicPr>
          <p:cNvPr id="38" name="Рисунок 37">
            <a:hlinkClick r:id="rId3" action="ppaction://hlinksldjump"/>
            <a:hlinkHover r:id="" action="ppaction://noaction" highlightClick="1"/>
          </p:cNvPr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51259" y="920736"/>
            <a:ext cx="2204678" cy="1557971"/>
          </a:xfrm>
          <a:prstGeom prst="rect">
            <a:avLst/>
          </a:prstGeom>
        </p:spPr>
      </p:pic>
      <p:pic>
        <p:nvPicPr>
          <p:cNvPr id="39" name="Рисунок 38">
            <a:hlinkClick r:id="" action="ppaction://hlinkshowjump?jump=nextslide">
              <a:snd r:embed="rId7" name="Harp 3.wav"/>
            </a:hlinkClick>
            <a:hlinkHover r:id="" action="ppaction://noaction" highlightClick="1"/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35962" y="636178"/>
            <a:ext cx="1224135" cy="27185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0" name="Рисунок 39">
            <a:hlinkClick r:id="rId3" action="ppaction://hlinksldjump"/>
            <a:hlinkHover r:id="" action="ppaction://noaction" highlightClick="1"/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28184" y="1349801"/>
            <a:ext cx="1790673" cy="23839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1" name="TextBox 40"/>
          <p:cNvSpPr txBox="1"/>
          <p:nvPr/>
        </p:nvSpPr>
        <p:spPr>
          <a:xfrm>
            <a:off x="2167732" y="2893048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endParaRPr lang="ru-RU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42" name="Заголовок 1">
            <a:hlinkClick r:id="rId10" action="ppaction://hlinksldjump"/>
            <a:hlinkHover r:id="" action="ppaction://noaction" highlightClick="1"/>
          </p:cNvPr>
          <p:cNvSpPr txBox="1">
            <a:spLocks/>
          </p:cNvSpPr>
          <p:nvPr/>
        </p:nvSpPr>
        <p:spPr>
          <a:xfrm>
            <a:off x="1253198" y="2002372"/>
            <a:ext cx="6400800" cy="12954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kern="1200" cap="all" spc="3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ru-RU" sz="2800" dirty="0"/>
          </a:p>
        </p:txBody>
      </p:sp>
      <p:sp>
        <p:nvSpPr>
          <p:cNvPr id="43" name="Скругленный прямоугольник 42"/>
          <p:cNvSpPr/>
          <p:nvPr/>
        </p:nvSpPr>
        <p:spPr>
          <a:xfrm>
            <a:off x="1403648" y="3712475"/>
            <a:ext cx="6336703" cy="2025335"/>
          </a:xfrm>
          <a:prstGeom prst="roundRect">
            <a:avLst/>
          </a:prstGeom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Чтоб на этом инструменте сыграть, надо множество струн перебрать.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642463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Скругленный прямоугольник 60"/>
          <p:cNvSpPr/>
          <p:nvPr/>
        </p:nvSpPr>
        <p:spPr>
          <a:xfrm>
            <a:off x="1403648" y="3712475"/>
            <a:ext cx="6336703" cy="2025335"/>
          </a:xfrm>
          <a:prstGeom prst="roundRect">
            <a:avLst/>
          </a:prstGeom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Чтоб на этом инструменте сыграть, надо множество струн перебрать.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92058" y="5254348"/>
            <a:ext cx="860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АРФА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1484592" y="324433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1484592" y="324433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51" name="Рисунок 50">
            <a:hlinkClick r:id="rId3" action="ppaction://hlinksldjump"/>
            <a:hlinkHover r:id="" action="ppaction://noaction" highlightClick="1"/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29271" y="1277175"/>
            <a:ext cx="1062787" cy="1122199"/>
          </a:xfrm>
          <a:prstGeom prst="rect">
            <a:avLst/>
          </a:prstGeom>
        </p:spPr>
      </p:pic>
      <p:sp>
        <p:nvSpPr>
          <p:cNvPr id="52" name="TextBox 51"/>
          <p:cNvSpPr txBox="1"/>
          <p:nvPr/>
        </p:nvSpPr>
        <p:spPr>
          <a:xfrm>
            <a:off x="1484592" y="324433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1484592" y="324433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1484592" y="324433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55" name="Рисунок 54">
            <a:hlinkClick r:id="rId3" action="ppaction://hlinksldjump"/>
            <a:hlinkHover r:id="" action="ppaction://noaction" highlightClick="1"/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04048" y="965785"/>
            <a:ext cx="1433590" cy="1433590"/>
          </a:xfrm>
          <a:prstGeom prst="rect">
            <a:avLst/>
          </a:prstGeom>
        </p:spPr>
      </p:pic>
      <p:pic>
        <p:nvPicPr>
          <p:cNvPr id="56" name="Рисунок 55">
            <a:hlinkClick r:id="rId3" action="ppaction://hlinksldjump"/>
            <a:hlinkHover r:id="" action="ppaction://noaction" highlightClick="1"/>
          </p:cNvPr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51259" y="920736"/>
            <a:ext cx="2204678" cy="1557971"/>
          </a:xfrm>
          <a:prstGeom prst="rect">
            <a:avLst/>
          </a:prstGeom>
        </p:spPr>
      </p:pic>
      <p:pic>
        <p:nvPicPr>
          <p:cNvPr id="58" name="Рисунок 57">
            <a:hlinkClick r:id="rId3" action="ppaction://hlinksldjump"/>
            <a:hlinkHover r:id="" action="ppaction://noaction" highlightClick="1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28184" y="1349801"/>
            <a:ext cx="1790673" cy="23839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7" name="Рисунок 56">
            <a:hlinkClick r:id="rId3" action="ppaction://hlinksldjump">
              <a:snd r:embed="rId8" name="Harp 3.wav"/>
            </a:hlinkClick>
            <a:hlinkHover r:id="" action="ppaction://noaction" highlightClick="1"/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35962" y="636178"/>
            <a:ext cx="1224135" cy="27185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9" name="TextBox 58"/>
          <p:cNvSpPr txBox="1"/>
          <p:nvPr/>
        </p:nvSpPr>
        <p:spPr>
          <a:xfrm>
            <a:off x="2167732" y="2893048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endParaRPr lang="ru-RU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60" name="Заголовок 1">
            <a:hlinkClick r:id="rId10" action="ppaction://hlinksldjump"/>
            <a:hlinkHover r:id="" action="ppaction://noaction" highlightClick="1"/>
          </p:cNvPr>
          <p:cNvSpPr txBox="1">
            <a:spLocks/>
          </p:cNvSpPr>
          <p:nvPr/>
        </p:nvSpPr>
        <p:spPr>
          <a:xfrm>
            <a:off x="1253198" y="2002372"/>
            <a:ext cx="6400800" cy="12954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kern="1200" cap="all" spc="3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ru-RU" sz="2800" dirty="0"/>
          </a:p>
        </p:txBody>
      </p:sp>
      <p:sp>
        <p:nvSpPr>
          <p:cNvPr id="5" name="Прямоугольник 4">
            <a:hlinkClick r:id="rId11" action="ppaction://hlinksldjump"/>
            <a:hlinkHover r:id="" action="ppaction://noaction" highlightClick="1"/>
          </p:cNvPr>
          <p:cNvSpPr/>
          <p:nvPr/>
        </p:nvSpPr>
        <p:spPr>
          <a:xfrm>
            <a:off x="4252422" y="5254348"/>
            <a:ext cx="1721622" cy="36933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ПОВТОРИТЬ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xmlns="" val="2926618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1484592" y="324433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12" name="Рисунок 11">
            <a:hlinkClick r:id="rId3" action="ppaction://hlinksldjump"/>
            <a:hlinkHover r:id="" action="ppaction://noaction" highlightClick="1"/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04048" y="965785"/>
            <a:ext cx="1433590" cy="1433590"/>
          </a:xfrm>
          <a:prstGeom prst="rect">
            <a:avLst/>
          </a:prstGeom>
        </p:spPr>
      </p:pic>
      <p:pic>
        <p:nvPicPr>
          <p:cNvPr id="13" name="Рисунок 12">
            <a:hlinkClick r:id="rId3" action="ppaction://hlinksldjump"/>
            <a:hlinkHover r:id="" action="ppaction://noaction" highlightClick="1"/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51259" y="920736"/>
            <a:ext cx="2204678" cy="1557971"/>
          </a:xfrm>
          <a:prstGeom prst="rect">
            <a:avLst/>
          </a:prstGeom>
        </p:spPr>
      </p:pic>
      <p:pic>
        <p:nvPicPr>
          <p:cNvPr id="14" name="Рисунок 13">
            <a:hlinkClick r:id="rId3" action="ppaction://hlinksldjump"/>
            <a:hlinkHover r:id="" action="ppaction://noaction" highlightClick="1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35962" y="636178"/>
            <a:ext cx="1224135" cy="27185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" name="Рисунок 19">
            <a:hlinkClick r:id="rId3" action="ppaction://hlinksldjump"/>
            <a:hlinkHover r:id="" action="ppaction://noaction" highlightClick="1"/>
          </p:cNvPr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47883" y="1277176"/>
            <a:ext cx="1062787" cy="1122199"/>
          </a:xfrm>
          <a:prstGeom prst="rect">
            <a:avLst/>
          </a:prstGeom>
        </p:spPr>
      </p:pic>
      <p:pic>
        <p:nvPicPr>
          <p:cNvPr id="21" name="Рисунок 20">
            <a:hlinkClick r:id="" action="ppaction://hlinkshowjump?jump=nextslide">
              <a:snd r:embed="rId8" name="ChordPiano.wav"/>
            </a:hlinkClick>
            <a:hlinkHover r:id="" action="ppaction://noaction" highlightClick="1"/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28184" y="1349801"/>
            <a:ext cx="1790673" cy="23839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2" name="TextBox 21"/>
          <p:cNvSpPr txBox="1"/>
          <p:nvPr/>
        </p:nvSpPr>
        <p:spPr>
          <a:xfrm>
            <a:off x="2167732" y="2893048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endParaRPr lang="ru-RU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25" name="Заголовок 1"/>
          <p:cNvSpPr txBox="1">
            <a:spLocks/>
          </p:cNvSpPr>
          <p:nvPr/>
        </p:nvSpPr>
        <p:spPr>
          <a:xfrm>
            <a:off x="1253198" y="2002372"/>
            <a:ext cx="6400800" cy="12954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kern="1200" cap="all" spc="3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ru-RU" sz="2800" dirty="0"/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1403648" y="3712475"/>
            <a:ext cx="6336703" cy="2025335"/>
          </a:xfrm>
          <a:prstGeom prst="roundRect">
            <a:avLst/>
          </a:prstGeom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 стою на трех ногах, ноги в черных сапогах.</a:t>
            </a:r>
          </a:p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Зубы белые, педаль…</a:t>
            </a:r>
          </a:p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 зовут меня?....</a:t>
            </a:r>
          </a:p>
          <a:p>
            <a:pPr algn="ctr"/>
            <a:endPara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705029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Скругленный прямоугольник 29"/>
          <p:cNvSpPr/>
          <p:nvPr/>
        </p:nvSpPr>
        <p:spPr>
          <a:xfrm>
            <a:off x="1403648" y="3712475"/>
            <a:ext cx="6336703" cy="2025335"/>
          </a:xfrm>
          <a:prstGeom prst="roundRect">
            <a:avLst/>
          </a:prstGeom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 стою на трех ногах, ноги в черных сапогах.</a:t>
            </a:r>
          </a:p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Зубы белые, педаль…</a:t>
            </a:r>
          </a:p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 зовут меня?....</a:t>
            </a:r>
          </a:p>
          <a:p>
            <a:pPr algn="ctr"/>
            <a:endPara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484592" y="324433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59053" y="5294939"/>
            <a:ext cx="10073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РОЯЛЬ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5" name="Стрелка вправо 4">
            <a:hlinkClick r:id="" action="ppaction://hlinkshowjump?jump=nextslide"/>
          </p:cNvPr>
          <p:cNvSpPr/>
          <p:nvPr/>
        </p:nvSpPr>
        <p:spPr>
          <a:xfrm>
            <a:off x="4860032" y="5302025"/>
            <a:ext cx="792088" cy="301181"/>
          </a:xfrm>
          <a:prstGeom prst="rightArrow">
            <a:avLst/>
          </a:prstGeom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angle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1484592" y="324433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20" name="Рисунок 19">
            <a:hlinkClick r:id="rId3" action="ppaction://hlinksldjump"/>
            <a:hlinkHover r:id="" action="ppaction://noaction" highlightClick="1"/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04048" y="965785"/>
            <a:ext cx="1433590" cy="1433590"/>
          </a:xfrm>
          <a:prstGeom prst="rect">
            <a:avLst/>
          </a:prstGeom>
        </p:spPr>
      </p:pic>
      <p:pic>
        <p:nvPicPr>
          <p:cNvPr id="21" name="Рисунок 20">
            <a:hlinkClick r:id="rId5" action="ppaction://hlinksldjump"/>
            <a:hlinkHover r:id="" action="ppaction://noaction" highlightClick="1"/>
          </p:cNvPr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51259" y="920736"/>
            <a:ext cx="2204678" cy="1557971"/>
          </a:xfrm>
          <a:prstGeom prst="rect">
            <a:avLst/>
          </a:prstGeom>
        </p:spPr>
      </p:pic>
      <p:pic>
        <p:nvPicPr>
          <p:cNvPr id="22" name="Рисунок 21">
            <a:hlinkClick r:id="rId3" action="ppaction://hlinksldjump"/>
            <a:hlinkHover r:id="" action="ppaction://noaction" highlightClick="1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35962" y="636178"/>
            <a:ext cx="1224135" cy="27185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4" name="Рисунок 23">
            <a:hlinkClick r:id="rId3" action="ppaction://hlinksldjump">
              <a:snd r:embed="rId8" name="ChordPiano.wav"/>
            </a:hlinkClick>
            <a:hlinkHover r:id="" action="ppaction://noaction" highlightClick="1"/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28184" y="1349801"/>
            <a:ext cx="1790673" cy="23839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5" name="TextBox 24"/>
          <p:cNvSpPr txBox="1"/>
          <p:nvPr/>
        </p:nvSpPr>
        <p:spPr>
          <a:xfrm>
            <a:off x="2167732" y="2893048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endParaRPr lang="ru-RU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27" name="Заголовок 1">
            <a:hlinkClick r:id="rId3" action="ppaction://hlinksldjump"/>
          </p:cNvPr>
          <p:cNvSpPr txBox="1">
            <a:spLocks/>
          </p:cNvSpPr>
          <p:nvPr/>
        </p:nvSpPr>
        <p:spPr>
          <a:xfrm>
            <a:off x="1253198" y="2002372"/>
            <a:ext cx="6400800" cy="12954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kern="1200" cap="all" spc="3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ru-RU" sz="2800" dirty="0"/>
          </a:p>
        </p:txBody>
      </p:sp>
      <p:pic>
        <p:nvPicPr>
          <p:cNvPr id="28" name="Рисунок 27">
            <a:hlinkClick r:id="rId3" action="ppaction://hlinksldjump"/>
            <a:hlinkHover r:id="" action="ppaction://noaction" highlightClick="1"/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47883" y="1277176"/>
            <a:ext cx="1062787" cy="1122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49369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Скругленный прямоугольник 18"/>
          <p:cNvSpPr/>
          <p:nvPr/>
        </p:nvSpPr>
        <p:spPr>
          <a:xfrm>
            <a:off x="1403648" y="3712475"/>
            <a:ext cx="6336703" cy="2025335"/>
          </a:xfrm>
          <a:prstGeom prst="roundRect">
            <a:avLst/>
          </a:prstGeom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Он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похож 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погремушку, только это не игрушка! </a:t>
            </a:r>
          </a:p>
          <a:p>
            <a:pPr algn="ctr"/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Чики-тасы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чики-тасы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</a:t>
            </a:r>
          </a:p>
          <a:p>
            <a:pPr algn="ctr"/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зашуршали...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484592" y="324433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41468" y="530506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484592" y="324433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14" name="Рисунок 13">
            <a:hlinkClick r:id="rId3" action="ppaction://hlinksldjump"/>
            <a:hlinkHover r:id="" action="ppaction://noaction" highlightClick="1"/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04048" y="965785"/>
            <a:ext cx="1433590" cy="1433590"/>
          </a:xfrm>
          <a:prstGeom prst="rect">
            <a:avLst/>
          </a:prstGeom>
        </p:spPr>
      </p:pic>
      <p:pic>
        <p:nvPicPr>
          <p:cNvPr id="20" name="Рисунок 19">
            <a:hlinkClick r:id="rId3" action="ppaction://hlinksldjump"/>
            <a:hlinkHover r:id="" action="ppaction://noaction" highlightClick="1"/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51259" y="920736"/>
            <a:ext cx="2204678" cy="1557971"/>
          </a:xfrm>
          <a:prstGeom prst="rect">
            <a:avLst/>
          </a:prstGeom>
        </p:spPr>
      </p:pic>
      <p:pic>
        <p:nvPicPr>
          <p:cNvPr id="21" name="Рисунок 20">
            <a:hlinkClick r:id="rId3" action="ppaction://hlinksldjump"/>
            <a:hlinkHover r:id="" action="ppaction://noaction" highlightClick="1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35962" y="636178"/>
            <a:ext cx="1224135" cy="27185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3" name="Рисунок 22">
            <a:hlinkClick r:id="rId3" action="ppaction://hlinksldjump"/>
            <a:hlinkHover r:id="" action="ppaction://noaction" highlightClick="1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28184" y="1349801"/>
            <a:ext cx="1790673" cy="23839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4" name="TextBox 23"/>
          <p:cNvSpPr txBox="1"/>
          <p:nvPr/>
        </p:nvSpPr>
        <p:spPr>
          <a:xfrm>
            <a:off x="2167732" y="2893048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endParaRPr lang="ru-RU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26" name="Заголовок 1"/>
          <p:cNvSpPr txBox="1">
            <a:spLocks/>
          </p:cNvSpPr>
          <p:nvPr/>
        </p:nvSpPr>
        <p:spPr>
          <a:xfrm>
            <a:off x="1253198" y="2002372"/>
            <a:ext cx="6400800" cy="12954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kern="1200" cap="all" spc="3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ru-RU" sz="2800" dirty="0"/>
          </a:p>
        </p:txBody>
      </p:sp>
      <p:pic>
        <p:nvPicPr>
          <p:cNvPr id="27" name="Рисунок 26">
            <a:hlinkClick r:id="" action="ppaction://hlinkshowjump?jump=nextslide">
              <a:snd r:embed="rId8" name="maracas.wav"/>
            </a:hlinkClick>
            <a:hlinkHover r:id="" action="ppaction://noaction" highlightClick="1"/>
          </p:cNvPr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47883" y="1277176"/>
            <a:ext cx="1062787" cy="1122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49250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>
            <a:hlinkClick r:id="rId3" action="ppaction://hlinksldjump">
              <a:snd r:embed="rId4" name="maracas.wav"/>
            </a:hlinkClick>
            <a:hlinkHover r:id="" action="ppaction://noaction" highlightClick="1"/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29271" y="1277175"/>
            <a:ext cx="1062787" cy="112219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1403648" y="3712475"/>
            <a:ext cx="6336703" cy="2025335"/>
          </a:xfrm>
          <a:prstGeom prst="roundRect">
            <a:avLst/>
          </a:prstGeom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Он поход на погремушку, только это не игрушка! </a:t>
            </a:r>
          </a:p>
          <a:p>
            <a:pPr algn="ctr"/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Чики-тасы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чики-тасы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</a:t>
            </a:r>
          </a:p>
          <a:p>
            <a:pPr algn="ctr"/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зашуршали...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484592" y="324433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67667" y="5339540"/>
            <a:ext cx="15388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МАРАКАСЫ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5" name="Стрелка вправо 4">
            <a:hlinkClick r:id="" action="ppaction://hlinkshowjump?jump=nextslide"/>
          </p:cNvPr>
          <p:cNvSpPr/>
          <p:nvPr/>
        </p:nvSpPr>
        <p:spPr>
          <a:xfrm>
            <a:off x="4622363" y="5348515"/>
            <a:ext cx="792088" cy="301181"/>
          </a:xfrm>
          <a:prstGeom prst="rightArrow">
            <a:avLst/>
          </a:prstGeom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angle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1484592" y="324433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484592" y="324433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21" name="Рисунок 20">
            <a:hlinkClick r:id="rId3" action="ppaction://hlinksldjump"/>
            <a:hlinkHover r:id="" action="ppaction://noaction" highlightClick="1"/>
          </p:cNvPr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04048" y="965785"/>
            <a:ext cx="1433590" cy="1433590"/>
          </a:xfrm>
          <a:prstGeom prst="rect">
            <a:avLst/>
          </a:prstGeom>
        </p:spPr>
      </p:pic>
      <p:pic>
        <p:nvPicPr>
          <p:cNvPr id="22" name="Рисунок 21">
            <a:hlinkClick r:id="rId3" action="ppaction://hlinksldjump"/>
            <a:hlinkHover r:id="" action="ppaction://noaction" highlightClick="1"/>
          </p:cNvPr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51259" y="920736"/>
            <a:ext cx="2204678" cy="1557971"/>
          </a:xfrm>
          <a:prstGeom prst="rect">
            <a:avLst/>
          </a:prstGeom>
        </p:spPr>
      </p:pic>
      <p:pic>
        <p:nvPicPr>
          <p:cNvPr id="23" name="Рисунок 22">
            <a:hlinkClick r:id="rId3" action="ppaction://hlinksldjump"/>
            <a:hlinkHover r:id="" action="ppaction://noaction" highlightClick="1"/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35962" y="636178"/>
            <a:ext cx="1224135" cy="27185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5" name="Рисунок 24">
            <a:hlinkClick r:id="rId3" action="ppaction://hlinksldjump"/>
            <a:hlinkHover r:id="" action="ppaction://noaction" highlightClick="1"/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28184" y="1349801"/>
            <a:ext cx="1790673" cy="23839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6" name="TextBox 25"/>
          <p:cNvSpPr txBox="1"/>
          <p:nvPr/>
        </p:nvSpPr>
        <p:spPr>
          <a:xfrm>
            <a:off x="2167732" y="2893048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endParaRPr lang="ru-RU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27" name="Заголовок 1">
            <a:hlinkClick r:id="rId3" action="ppaction://hlinksldjump"/>
            <a:hlinkHover r:id="" action="ppaction://noaction" highlightClick="1"/>
          </p:cNvPr>
          <p:cNvSpPr txBox="1">
            <a:spLocks/>
          </p:cNvSpPr>
          <p:nvPr/>
        </p:nvSpPr>
        <p:spPr>
          <a:xfrm>
            <a:off x="1253198" y="2002372"/>
            <a:ext cx="6400800" cy="12954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kern="1200" cap="all" spc="3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xmlns="" val="3391876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Скругленный прямоугольник 18"/>
          <p:cNvSpPr/>
          <p:nvPr/>
        </p:nvSpPr>
        <p:spPr>
          <a:xfrm>
            <a:off x="1403648" y="3712475"/>
            <a:ext cx="6336703" cy="2025335"/>
          </a:xfrm>
          <a:prstGeom prst="roundRect">
            <a:avLst/>
          </a:prstGeom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Очень древний и простой инструмент, </a:t>
            </a:r>
            <a:endPara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внутри пустой. </a:t>
            </a:r>
          </a:p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Палочкой 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упруго бьют,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ритм 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ансамблю задают. </a:t>
            </a:r>
          </a:p>
          <a:p>
            <a:pPr algn="ctr"/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Он всегда бывает рад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 собой вести парад.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484592" y="324433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12" name="Рисунок 11">
            <a:hlinkClick r:id="rId3" action="ppaction://hlinksldjump"/>
            <a:hlinkHover r:id="" action="ppaction://noaction" highlightClick="1"/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29271" y="1277175"/>
            <a:ext cx="1062787" cy="1122199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484592" y="324433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484592" y="324433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484592" y="324433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21" name="Рисунок 20">
            <a:hlinkClick r:id="rId3" action="ppaction://hlinksldjump"/>
            <a:hlinkHover r:id="" action="ppaction://noaction" highlightClick="1"/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04048" y="965785"/>
            <a:ext cx="1433590" cy="1433590"/>
          </a:xfrm>
          <a:prstGeom prst="rect">
            <a:avLst/>
          </a:prstGeom>
        </p:spPr>
      </p:pic>
      <p:pic>
        <p:nvPicPr>
          <p:cNvPr id="22" name="Рисунок 21">
            <a:hlinkClick r:id="" action="ppaction://hlinkshowjump?jump=nextslide">
              <a:snd r:embed="rId6" name="барабан.wav"/>
            </a:hlinkClick>
            <a:hlinkHover r:id="" action="ppaction://noaction" highlightClick="1"/>
          </p:cNvPr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51259" y="920736"/>
            <a:ext cx="2204678" cy="1557971"/>
          </a:xfrm>
          <a:prstGeom prst="rect">
            <a:avLst/>
          </a:prstGeom>
        </p:spPr>
      </p:pic>
      <p:pic>
        <p:nvPicPr>
          <p:cNvPr id="23" name="Рисунок 22">
            <a:hlinkClick r:id="rId3" action="ppaction://hlinksldjump"/>
            <a:hlinkHover r:id="" action="ppaction://noaction" highlightClick="1"/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35962" y="636178"/>
            <a:ext cx="1224135" cy="27185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4" name="Рисунок 23">
            <a:hlinkClick r:id="rId3" action="ppaction://hlinksldjump"/>
            <a:hlinkHover r:id="" action="ppaction://noaction" highlightClick="1"/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28184" y="1349801"/>
            <a:ext cx="1790673" cy="23839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5" name="TextBox 24"/>
          <p:cNvSpPr txBox="1"/>
          <p:nvPr/>
        </p:nvSpPr>
        <p:spPr>
          <a:xfrm>
            <a:off x="2167732" y="2893048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endParaRPr lang="ru-RU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26" name="Заголовок 1">
            <a:hlinkClick r:id="rId10" action="ppaction://hlinksldjump"/>
            <a:hlinkHover r:id="" action="ppaction://noaction" highlightClick="1"/>
          </p:cNvPr>
          <p:cNvSpPr txBox="1">
            <a:spLocks/>
          </p:cNvSpPr>
          <p:nvPr/>
        </p:nvSpPr>
        <p:spPr>
          <a:xfrm>
            <a:off x="1253198" y="2002372"/>
            <a:ext cx="6400800" cy="12954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kern="1200" cap="all" spc="3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xmlns="" val="4035230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Скругленный прямоугольник 20"/>
          <p:cNvSpPr/>
          <p:nvPr/>
        </p:nvSpPr>
        <p:spPr>
          <a:xfrm>
            <a:off x="1403648" y="3712475"/>
            <a:ext cx="6336703" cy="2025335"/>
          </a:xfrm>
          <a:prstGeom prst="roundRect">
            <a:avLst/>
          </a:prstGeom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Очень древний и простой инструмент, </a:t>
            </a:r>
            <a:endPara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внутри пустой. </a:t>
            </a:r>
          </a:p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Палочкой 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упруго бьют,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ритм 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ансамблю задают. </a:t>
            </a:r>
          </a:p>
          <a:p>
            <a:pPr algn="ctr"/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Он всегда бывает рад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 собой вести парад.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484592" y="324433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15526" y="5304343"/>
            <a:ext cx="13009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БАРАБАН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14" name="Стрелка вправо 13">
            <a:hlinkClick r:id="" action="ppaction://hlinkshowjump?jump=nextslide"/>
          </p:cNvPr>
          <p:cNvSpPr/>
          <p:nvPr/>
        </p:nvSpPr>
        <p:spPr>
          <a:xfrm>
            <a:off x="4608004" y="5339137"/>
            <a:ext cx="792088" cy="301181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2" name="Рисунок 21">
            <a:hlinkClick r:id="rId3" action="ppaction://hlinksldjump">
              <a:snd r:embed="rId4" name="maracas.wav"/>
            </a:hlinkClick>
            <a:hlinkHover r:id="" action="ppaction://noaction" highlightClick="1"/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29271" y="1277175"/>
            <a:ext cx="1062787" cy="1122199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1484592" y="324433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484592" y="324433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484592" y="324433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26" name="Рисунок 25">
            <a:hlinkClick r:id="rId3" action="ppaction://hlinksldjump"/>
            <a:hlinkHover r:id="" action="ppaction://noaction" highlightClick="1"/>
          </p:cNvPr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04048" y="965785"/>
            <a:ext cx="1433590" cy="1433590"/>
          </a:xfrm>
          <a:prstGeom prst="rect">
            <a:avLst/>
          </a:prstGeom>
        </p:spPr>
      </p:pic>
      <p:pic>
        <p:nvPicPr>
          <p:cNvPr id="27" name="Рисунок 26">
            <a:hlinkClick r:id="rId3" action="ppaction://hlinksldjump">
              <a:snd r:embed="rId7" name="барабан.wav"/>
            </a:hlinkClick>
            <a:hlinkHover r:id="" action="ppaction://noaction" highlightClick="1"/>
          </p:cNvPr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51259" y="920736"/>
            <a:ext cx="2204678" cy="1557971"/>
          </a:xfrm>
          <a:prstGeom prst="rect">
            <a:avLst/>
          </a:prstGeom>
        </p:spPr>
      </p:pic>
      <p:pic>
        <p:nvPicPr>
          <p:cNvPr id="28" name="Рисунок 27">
            <a:hlinkClick r:id="rId3" action="ppaction://hlinksldjump"/>
            <a:hlinkHover r:id="" action="ppaction://noaction" highlightClick="1"/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35962" y="636178"/>
            <a:ext cx="1224135" cy="27185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9" name="Рисунок 28">
            <a:hlinkClick r:id="rId3" action="ppaction://hlinksldjump"/>
            <a:hlinkHover r:id="" action="ppaction://noaction" highlightClick="1"/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28184" y="1349801"/>
            <a:ext cx="1790673" cy="23839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0" name="TextBox 29"/>
          <p:cNvSpPr txBox="1"/>
          <p:nvPr/>
        </p:nvSpPr>
        <p:spPr>
          <a:xfrm>
            <a:off x="2167732" y="2893048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endParaRPr lang="ru-RU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31" name="Заголовок 1">
            <a:hlinkClick r:id="rId11" action="ppaction://hlinksldjump"/>
            <a:hlinkHover r:id="" action="ppaction://noaction" highlightClick="1"/>
          </p:cNvPr>
          <p:cNvSpPr txBox="1">
            <a:spLocks/>
          </p:cNvSpPr>
          <p:nvPr/>
        </p:nvSpPr>
        <p:spPr>
          <a:xfrm>
            <a:off x="1253198" y="2002372"/>
            <a:ext cx="6400800" cy="12954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kern="1200" cap="all" spc="3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xmlns="" val="333445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Скругленный прямоугольник 18"/>
          <p:cNvSpPr/>
          <p:nvPr/>
        </p:nvSpPr>
        <p:spPr>
          <a:xfrm>
            <a:off x="1403648" y="3712475"/>
            <a:ext cx="6336703" cy="2025335"/>
          </a:xfrm>
          <a:prstGeom prst="roundRect">
            <a:avLst/>
          </a:prstGeom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Сам круглый, голос звонкий. По нему бьют, его трясут – а он только радуется.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484592" y="324433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484592" y="324433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13" name="Рисунок 12">
            <a:hlinkClick r:id="rId3" action="ppaction://hlinksldjump"/>
            <a:hlinkHover r:id="" action="ppaction://noaction" highlightClick="1"/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29271" y="1277175"/>
            <a:ext cx="1062787" cy="1122199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484592" y="324433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484592" y="324433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484592" y="324433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22" name="Рисунок 21">
            <a:hlinkClick r:id="" action="ppaction://hlinkshowjump?jump=nextslide">
              <a:snd r:embed="rId5" name="бубен.wav"/>
            </a:hlinkClick>
            <a:hlinkHover r:id="" action="ppaction://noaction" highlightClick="1"/>
          </p:cNvPr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04048" y="965785"/>
            <a:ext cx="1433590" cy="1433590"/>
          </a:xfrm>
          <a:prstGeom prst="rect">
            <a:avLst/>
          </a:prstGeom>
        </p:spPr>
      </p:pic>
      <p:pic>
        <p:nvPicPr>
          <p:cNvPr id="23" name="Рисунок 22">
            <a:hlinkClick r:id="rId3" action="ppaction://hlinksldjump"/>
            <a:hlinkHover r:id="" action="ppaction://noaction" highlightClick="1"/>
          </p:cNvPr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51259" y="920736"/>
            <a:ext cx="2204678" cy="1557971"/>
          </a:xfrm>
          <a:prstGeom prst="rect">
            <a:avLst/>
          </a:prstGeom>
        </p:spPr>
      </p:pic>
      <p:pic>
        <p:nvPicPr>
          <p:cNvPr id="24" name="Рисунок 23">
            <a:hlinkClick r:id="rId3" action="ppaction://hlinksldjump"/>
            <a:hlinkHover r:id="" action="ppaction://noaction" highlightClick="1"/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35962" y="636178"/>
            <a:ext cx="1224135" cy="27185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5" name="Рисунок 24">
            <a:hlinkClick r:id="rId3" action="ppaction://hlinksldjump"/>
            <a:hlinkHover r:id="" action="ppaction://noaction" highlightClick="1"/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28184" y="1349801"/>
            <a:ext cx="1790673" cy="23839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6" name="TextBox 25"/>
          <p:cNvSpPr txBox="1"/>
          <p:nvPr/>
        </p:nvSpPr>
        <p:spPr>
          <a:xfrm>
            <a:off x="2167732" y="2893048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endParaRPr lang="ru-RU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27" name="Заголовок 1">
            <a:hlinkClick r:id="rId10" action="ppaction://hlinksldjump"/>
            <a:hlinkHover r:id="" action="ppaction://noaction" highlightClick="1"/>
          </p:cNvPr>
          <p:cNvSpPr txBox="1">
            <a:spLocks/>
          </p:cNvSpPr>
          <p:nvPr/>
        </p:nvSpPr>
        <p:spPr>
          <a:xfrm>
            <a:off x="1253198" y="2002372"/>
            <a:ext cx="6400800" cy="12954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kern="1200" cap="all" spc="3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xmlns="" val="117041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1403648" y="3712475"/>
            <a:ext cx="6336703" cy="2025335"/>
          </a:xfrm>
          <a:prstGeom prst="roundRect">
            <a:avLst/>
          </a:prstGeom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Сам круглый, голос звонкий. По нему бьют, его трясут – а он только радуется.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484592" y="324433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2" name="Стрелка вправо 11">
            <a:hlinkClick r:id="" action="ppaction://hlinkshowjump?jump=nextslide"/>
          </p:cNvPr>
          <p:cNvSpPr/>
          <p:nvPr/>
        </p:nvSpPr>
        <p:spPr>
          <a:xfrm>
            <a:off x="4571999" y="5221936"/>
            <a:ext cx="792088" cy="301181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3032876" y="5213905"/>
            <a:ext cx="14627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ТАМБУРИН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484592" y="324433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21" name="Рисунок 20">
            <a:hlinkClick r:id="rId3" action="ppaction://hlinksldjump"/>
            <a:hlinkHover r:id="" action="ppaction://noaction" highlightClick="1"/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29271" y="1277175"/>
            <a:ext cx="1062787" cy="1122199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1484592" y="324433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484592" y="324433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484592" y="324433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25" name="Рисунок 24">
            <a:hlinkClick r:id="rId5" action="ppaction://hlinksldjump">
              <a:snd r:embed="rId6" name="бубен.wav"/>
            </a:hlinkClick>
            <a:hlinkHover r:id="" action="ppaction://noaction" highlightClick="1"/>
          </p:cNvPr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04048" y="965785"/>
            <a:ext cx="1433590" cy="1433590"/>
          </a:xfrm>
          <a:prstGeom prst="rect">
            <a:avLst/>
          </a:prstGeom>
        </p:spPr>
      </p:pic>
      <p:pic>
        <p:nvPicPr>
          <p:cNvPr id="26" name="Рисунок 25">
            <a:hlinkClick r:id="rId5" action="ppaction://hlinksldjump"/>
            <a:hlinkHover r:id="" action="ppaction://noaction" highlightClick="1"/>
          </p:cNvPr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51259" y="920736"/>
            <a:ext cx="2204678" cy="1557971"/>
          </a:xfrm>
          <a:prstGeom prst="rect">
            <a:avLst/>
          </a:prstGeom>
        </p:spPr>
      </p:pic>
      <p:pic>
        <p:nvPicPr>
          <p:cNvPr id="27" name="Рисунок 26">
            <a:hlinkClick r:id="rId5" action="ppaction://hlinksldjump"/>
            <a:hlinkHover r:id="" action="ppaction://noaction" highlightClick="1"/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35962" y="636178"/>
            <a:ext cx="1224135" cy="27185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8" name="Рисунок 27">
            <a:hlinkClick r:id="rId5" action="ppaction://hlinksldjump"/>
            <a:hlinkHover r:id="" action="ppaction://noaction" highlightClick="1"/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28184" y="1349801"/>
            <a:ext cx="1790673" cy="23839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9" name="TextBox 28"/>
          <p:cNvSpPr txBox="1"/>
          <p:nvPr/>
        </p:nvSpPr>
        <p:spPr>
          <a:xfrm>
            <a:off x="2167732" y="2893048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endParaRPr lang="ru-RU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30" name="Заголовок 1">
            <a:hlinkClick r:id="rId11" action="ppaction://hlinksldjump"/>
            <a:hlinkHover r:id="" action="ppaction://noaction" highlightClick="1"/>
          </p:cNvPr>
          <p:cNvSpPr txBox="1">
            <a:spLocks/>
          </p:cNvSpPr>
          <p:nvPr/>
        </p:nvSpPr>
        <p:spPr>
          <a:xfrm>
            <a:off x="1253198" y="2002372"/>
            <a:ext cx="6400800" cy="12954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kern="1200" cap="all" spc="3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xmlns="" val="4143244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утюр">
  <a:themeElements>
    <a:clrScheme name="Кутюр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Смокинг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Кутюр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393</TotalTime>
  <Words>223</Words>
  <Application>Microsoft Office PowerPoint</Application>
  <PresentationFormat>Экран (4:3)</PresentationFormat>
  <Paragraphs>44</Paragraphs>
  <Slides>11</Slides>
  <Notes>11</Notes>
  <HiddenSlides>0</HiddenSlides>
  <MMClips>3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Кутюр</vt:lpstr>
      <vt:lpstr>Музыкальные инструменты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музыкальные загадки</dc:title>
  <dc:creator>Андрей</dc:creator>
  <cp:lastModifiedBy>user</cp:lastModifiedBy>
  <cp:revision>36</cp:revision>
  <dcterms:created xsi:type="dcterms:W3CDTF">2012-05-06T13:19:48Z</dcterms:created>
  <dcterms:modified xsi:type="dcterms:W3CDTF">2016-01-25T16:34:18Z</dcterms:modified>
</cp:coreProperties>
</file>