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4" r:id="rId6"/>
    <p:sldId id="272" r:id="rId7"/>
    <p:sldId id="274" r:id="rId8"/>
    <p:sldId id="270" r:id="rId9"/>
    <p:sldId id="273" r:id="rId10"/>
    <p:sldId id="271" r:id="rId11"/>
    <p:sldId id="277" r:id="rId12"/>
    <p:sldId id="276" r:id="rId13"/>
    <p:sldId id="275" r:id="rId14"/>
    <p:sldId id="279" r:id="rId15"/>
    <p:sldId id="280" r:id="rId16"/>
    <p:sldId id="261" r:id="rId17"/>
    <p:sldId id="291" r:id="rId18"/>
    <p:sldId id="297" r:id="rId19"/>
    <p:sldId id="298" r:id="rId20"/>
    <p:sldId id="299" r:id="rId21"/>
    <p:sldId id="300" r:id="rId22"/>
    <p:sldId id="304" r:id="rId2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>
      <p:cViewPr>
        <p:scale>
          <a:sx n="93" d="100"/>
          <a:sy n="93" d="100"/>
        </p:scale>
        <p:origin x="-2472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C52EB3D-35D9-44FC-9740-FEA171A537F9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221088"/>
            <a:ext cx="7772400" cy="11452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i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4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4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средство развития  мелкой моторики детей»</a:t>
            </a:r>
            <a: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Учитель-логопед: Позднякова Н.С.</a:t>
            </a:r>
            <a:endParaRPr lang="ru-RU" sz="28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03385"/>
            <a:ext cx="3166728" cy="39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Компьютер\Desktop\пластилин\работы детей\IMG_2098.JPG"/>
          <p:cNvPicPr/>
          <p:nvPr/>
        </p:nvPicPr>
        <p:blipFill>
          <a:blip r:embed="rId3" cstate="print"/>
          <a:srcRect l="25159" t="5363" r="24829" b="6625"/>
          <a:stretch>
            <a:fillRect/>
          </a:stretch>
        </p:blipFill>
        <p:spPr bwMode="auto">
          <a:xfrm rot="20338978">
            <a:off x="855725" y="2992547"/>
            <a:ext cx="2857324" cy="3096272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C:\Users\Компьютер\Desktop\пластилин\работы детей\IMG_2101.JPG"/>
          <p:cNvPicPr/>
          <p:nvPr/>
        </p:nvPicPr>
        <p:blipFill>
          <a:blip r:embed="rId4" cstate="print"/>
          <a:srcRect l="27443" r="20982" b="8575"/>
          <a:stretch>
            <a:fillRect/>
          </a:stretch>
        </p:blipFill>
        <p:spPr bwMode="auto">
          <a:xfrm rot="1146499">
            <a:off x="5482496" y="2848398"/>
            <a:ext cx="2741642" cy="3384572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78634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Мозаичная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поверхности с помощью шариков из пластилина  или шарикового пластилина.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b="4811"/>
          <a:stretch/>
        </p:blipFill>
        <p:spPr bwMode="auto">
          <a:xfrm>
            <a:off x="755576" y="620687"/>
            <a:ext cx="7704856" cy="56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Многослойная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объемные изображения для которых используются элементы с последовательным соединением слоев разного цвета.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977769" cy="53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на конкурс\20191106_085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2" t="5005" r="30598" b="41255"/>
          <a:stretch/>
        </p:blipFill>
        <p:spPr bwMode="auto">
          <a:xfrm rot="5400000">
            <a:off x="5108877" y="2753599"/>
            <a:ext cx="2978894" cy="36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6" name="Рисунок 5" descr="C:\Users\Компьютер\Desktop\пластилин\работы детей\P1070779.JPG"/>
          <p:cNvPicPr/>
          <p:nvPr/>
        </p:nvPicPr>
        <p:blipFill rotWithShape="1">
          <a:blip r:embed="rId2" cstate="print"/>
          <a:srcRect l="19021" t="2756" r="12907" b="3202"/>
          <a:stretch/>
        </p:blipFill>
        <p:spPr bwMode="auto">
          <a:xfrm>
            <a:off x="2195736" y="2806244"/>
            <a:ext cx="2375756" cy="233440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C:\Users\Компьютер\Desktop\пластилин\работы детей\P1070789.JPG"/>
          <p:cNvPicPr/>
          <p:nvPr/>
        </p:nvPicPr>
        <p:blipFill rotWithShape="1">
          <a:blip r:embed="rId3" cstate="print"/>
          <a:srcRect l="18375" t="4584" r="11267"/>
          <a:stretch/>
        </p:blipFill>
        <p:spPr bwMode="auto">
          <a:xfrm>
            <a:off x="5882434" y="2809038"/>
            <a:ext cx="2412268" cy="2351286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41249" y="937355"/>
            <a:ext cx="666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Можно использовать разнообразные поверхности</a:t>
            </a:r>
          </a:p>
        </p:txBody>
      </p:sp>
      <p:pic>
        <p:nvPicPr>
          <p:cNvPr id="9" name="Рисунок 8" descr="F:\работы детей\P1070783.JPG"/>
          <p:cNvPicPr/>
          <p:nvPr/>
        </p:nvPicPr>
        <p:blipFill rotWithShape="1">
          <a:blip r:embed="rId4" cstate="print"/>
          <a:srcRect l="11856" t="2608" r="15145"/>
          <a:stretch/>
        </p:blipFill>
        <p:spPr bwMode="auto">
          <a:xfrm>
            <a:off x="966606" y="3969444"/>
            <a:ext cx="2417008" cy="2336837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F:\работы детей\P1070784.JPG"/>
          <p:cNvPicPr/>
          <p:nvPr/>
        </p:nvPicPr>
        <p:blipFill>
          <a:blip r:embed="rId5" cstate="print"/>
          <a:srcRect l="11040" t="1856" r="13960"/>
          <a:stretch>
            <a:fillRect/>
          </a:stretch>
        </p:blipFill>
        <p:spPr bwMode="auto">
          <a:xfrm>
            <a:off x="4211960" y="3717032"/>
            <a:ext cx="2459597" cy="2391028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работы детей\P10708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852936"/>
            <a:ext cx="2388516" cy="310445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F:\работы детей\P1070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919" y="673618"/>
            <a:ext cx="2085999" cy="306249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F:\работы детей\P10708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04863"/>
            <a:ext cx="2085999" cy="290057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03648" y="673618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</a:p>
          <a:p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дополнительных </a:t>
            </a:r>
          </a:p>
          <a:p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деталей</a:t>
            </a:r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Приемы лепки при многослойной </a:t>
            </a:r>
            <a:r>
              <a:rPr lang="ru-RU" sz="4000" b="1" dirty="0" err="1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endParaRPr lang="ru-RU" sz="4000" b="1" dirty="0" smtClean="0">
              <a:ln w="19050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12" descr="al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77744"/>
            <a:ext cx="3178820" cy="221457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227" descr="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2355799" cy="2157416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225" descr="a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189699"/>
            <a:ext cx="2428892" cy="210262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908720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мелкой моторики рук через освоение нетрадиционной техники работы с пластилином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2852936"/>
            <a:ext cx="77768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умение передавать простейший образ предметов, явлений окружающего мира посредством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пальцев рук, память, внимание, мышление, речь;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усидчивость, аккуратность в работе, желание доводить начатое до конца.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3" r="7373" b="5010"/>
          <a:stretch/>
        </p:blipFill>
        <p:spPr>
          <a:xfrm>
            <a:off x="935596" y="1289169"/>
            <a:ext cx="3456384" cy="2496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5" t="4862" r="7792" b="26242"/>
          <a:stretch/>
        </p:blipFill>
        <p:spPr>
          <a:xfrm>
            <a:off x="4487796" y="1301424"/>
            <a:ext cx="3768807" cy="2220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599095"/>
            <a:ext cx="601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Поделки из киндер сюрпризов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N48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3463789"/>
            <a:ext cx="3636404" cy="2727303"/>
          </a:xfrm>
          <a:prstGeom prst="rect">
            <a:avLst/>
          </a:prstGeom>
        </p:spPr>
      </p:pic>
      <p:pic>
        <p:nvPicPr>
          <p:cNvPr id="8" name="Рисунок 7" descr="DSCN4823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18164" t="20932" r="16712" b="23690"/>
          <a:stretch>
            <a:fillRect/>
          </a:stretch>
        </p:blipFill>
        <p:spPr>
          <a:xfrm>
            <a:off x="5196410" y="3324392"/>
            <a:ext cx="252028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графия» - создавать, изображать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«пластилин» - материал, при помощи которого осуществляется исполнение замысла). 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данной нетрадиционной техники заключается в создании лепной картины с изображением выпуклых, </a:t>
            </a:r>
            <a:r>
              <a:rPr lang="ru-RU" sz="2800" b="1" i="1" dirty="0" err="1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полуобъёмных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объектов на горизонтальной поверхности.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 класс «Цветы из волшебной страны»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0" y="662613"/>
            <a:ext cx="1912243" cy="1432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43808" y="764704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Первый цветок - </a:t>
            </a:r>
            <a:r>
              <a:rPr lang="ru-RU" dirty="0" smtClean="0"/>
              <a:t>из </a:t>
            </a:r>
            <a:r>
              <a:rPr lang="ru-RU" dirty="0"/>
              <a:t>куска пластилина отщипываем не большие кусочки пластилина, скатываем их в  шарики и выкладываем на лепестки </a:t>
            </a:r>
            <a:r>
              <a:rPr lang="ru-RU" dirty="0" smtClean="0"/>
              <a:t>цветка.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t="2856" r="11803"/>
          <a:stretch/>
        </p:blipFill>
        <p:spPr>
          <a:xfrm>
            <a:off x="883870" y="2288716"/>
            <a:ext cx="1833329" cy="17794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71800" y="2288716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2. Второй цветок - </a:t>
            </a:r>
            <a:r>
              <a:rPr lang="ru-RU" dirty="0" smtClean="0"/>
              <a:t>скатать </a:t>
            </a:r>
            <a:r>
              <a:rPr lang="ru-RU" dirty="0"/>
              <a:t>длинную колбаску одно цвета. Аккуратно выкладываем полученную колбаску по контору лепестков цветка, тем самым выкладывая от края лепестка к середине.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8" y="4080715"/>
            <a:ext cx="1616515" cy="21565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80943" y="4375239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Третий цветок – Сначала делаем небольшой шарик, кладем на лист бумаги надавливаем на </a:t>
            </a:r>
            <a:r>
              <a:rPr lang="ru-RU" b="1" dirty="0"/>
              <a:t>пластилин</a:t>
            </a:r>
            <a:r>
              <a:rPr lang="ru-RU" dirty="0"/>
              <a:t>, затем </a:t>
            </a:r>
            <a:r>
              <a:rPr lang="ru-RU" dirty="0" smtClean="0"/>
              <a:t>размазываем </a:t>
            </a:r>
            <a:r>
              <a:rPr lang="ru-RU" dirty="0"/>
              <a:t>его от центра к краям контура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"/>
          <a:stretch/>
        </p:blipFill>
        <p:spPr bwMode="auto">
          <a:xfrm>
            <a:off x="1043608" y="836711"/>
            <a:ext cx="7200800" cy="519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696" y="2189625"/>
            <a:ext cx="57619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0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992888" cy="3082354"/>
          </a:xfrm>
        </p:spPr>
        <p:txBody>
          <a:bodyPr>
            <a:normAutofit/>
          </a:bodyPr>
          <a:lstStyle/>
          <a:p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Основной материал — пластилин, а основным инструментом в </a:t>
            </a:r>
            <a:r>
              <a:rPr lang="ru-RU" sz="2800" b="1" i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является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рука (вернее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обе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руки),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следовательно, уровень умения зависит от владения собственными руками. </a:t>
            </a:r>
            <a:r>
              <a:rPr lang="ru-RU" sz="4000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  <a:t/>
            </a:r>
            <a:br>
              <a:rPr lang="ru-RU" sz="4000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</a:br>
            <a:endParaRPr lang="ru-RU" sz="4000" dirty="0">
              <a:ln>
                <a:solidFill>
                  <a:srgbClr val="7030A0"/>
                </a:solidFill>
              </a:ln>
              <a:solidFill>
                <a:srgbClr val="00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1" b="10832"/>
          <a:stretch/>
        </p:blipFill>
        <p:spPr bwMode="auto">
          <a:xfrm>
            <a:off x="899592" y="2708920"/>
            <a:ext cx="2686030" cy="291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1"/>
          <a:stretch/>
        </p:blipFill>
        <p:spPr bwMode="auto">
          <a:xfrm>
            <a:off x="3851920" y="4255656"/>
            <a:ext cx="40684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344816" cy="468052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800" b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пластилинографией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способствуют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психических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процессов;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развитию воображения, творческих способностей;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восприятия, пространственной ориентации, сенсомоторной координации детей,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самостоятельности, произвольности поведения;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реализации впечатлений, знаний, эмоционального состояния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творчестве.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Прямая </a:t>
            </a:r>
            <a:b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поверхности.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129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928802"/>
            <a:ext cx="7429552" cy="4143404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Обратная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(витражная)  - изображение лепной картины с обратной стороны горизонтальной поверхности (с обозначением контура).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4854"/>
            <a:ext cx="3359308" cy="42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7225" r="21353" b="3261"/>
          <a:stretch/>
        </p:blipFill>
        <p:spPr bwMode="auto">
          <a:xfrm>
            <a:off x="4283968" y="1094854"/>
            <a:ext cx="4071619" cy="42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Контурная </a:t>
            </a:r>
            <a:r>
              <a:rPr lang="ru-RU" sz="4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изображение объекта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контуру, с   использованием «жгутиков».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1616</TotalTime>
  <Words>228</Words>
  <Application>Microsoft Office PowerPoint</Application>
  <PresentationFormat>Экран (4:3)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Кнопка</vt:lpstr>
      <vt:lpstr>«Пластилинография- как средство развития  мелкой моторики детей»  Учитель-логопед: Позднякова Н.С.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замысла).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Основной материал — пластилин, а основным инструментом в пластилинографии является рука (вернее обе руки), следовательно, уровень умения зависит от владения собственными руками.  </vt:lpstr>
      <vt:lpstr>Занятия пластилинографией способствуют:  -  развитию психических процессов; -  развитию воображения, творческих способностей; - развитию восприятия, пространственной ориентации, сенсомоторной координации детей, - развитию самостоятельности, произвольности поведения; - реализации впечатлений, знаний, эмоционального состояния в творчестве. </vt:lpstr>
      <vt:lpstr>Прямая  пластилинография- изображение лепной картины на горизонтальной    поверхности. </vt:lpstr>
      <vt:lpstr>Презентация PowerPoint</vt:lpstr>
      <vt:lpstr>Обратная пластилинография (витражная)  - изображение лепной картины с обратной стороны горизонтальной поверхности (с обозначением контура).  </vt:lpstr>
      <vt:lpstr> </vt:lpstr>
      <vt:lpstr>Контурная пластилинография - изображение объекта  по контуру, с   использованием «жгутиков». </vt:lpstr>
      <vt:lpstr>Презентация PowerPoint</vt:lpstr>
      <vt:lpstr>Мозаичная пластилинография - изображение лепной картины на горизонтальной поверхности с помощью шариков из пластилина  или шарикового пластилина.  </vt:lpstr>
      <vt:lpstr> </vt:lpstr>
      <vt:lpstr>Многослойная пластилинография - объемные изображения для которых используются элементы с последовательным соединением слоев разного цвета. </vt:lpstr>
      <vt:lpstr> </vt:lpstr>
      <vt:lpstr> </vt:lpstr>
      <vt:lpstr>Презентация PowerPoint</vt:lpstr>
      <vt:lpstr>Приемы лепки при многослойной пластилинографии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User</cp:lastModifiedBy>
  <cp:revision>139</cp:revision>
  <cp:lastPrinted>2020-02-05T11:06:04Z</cp:lastPrinted>
  <dcterms:created xsi:type="dcterms:W3CDTF">2015-02-24T09:24:26Z</dcterms:created>
  <dcterms:modified xsi:type="dcterms:W3CDTF">2020-02-05T11:09:49Z</dcterms:modified>
</cp:coreProperties>
</file>