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14" autoAdjust="0"/>
    <p:restoredTop sz="95844" autoAdjust="0"/>
  </p:normalViewPr>
  <p:slideViewPr>
    <p:cSldViewPr>
      <p:cViewPr varScale="1">
        <p:scale>
          <a:sx n="81" d="100"/>
          <a:sy n="81" d="100"/>
        </p:scale>
        <p:origin x="147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60A9-A967-4252-986C-20AB5526935A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D9D52-DA35-45D1-9F32-D304964715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60A9-A967-4252-986C-20AB5526935A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D9D52-DA35-45D1-9F32-D304964715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60A9-A967-4252-986C-20AB5526935A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D9D52-DA35-45D1-9F32-D304964715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60A9-A967-4252-986C-20AB5526935A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D9D52-DA35-45D1-9F32-D304964715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60A9-A967-4252-986C-20AB5526935A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D9D52-DA35-45D1-9F32-D304964715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60A9-A967-4252-986C-20AB5526935A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D9D52-DA35-45D1-9F32-D304964715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60A9-A967-4252-986C-20AB5526935A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D9D52-DA35-45D1-9F32-D304964715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60A9-A967-4252-986C-20AB5526935A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D9D52-DA35-45D1-9F32-D304964715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60A9-A967-4252-986C-20AB5526935A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D9D52-DA35-45D1-9F32-D304964715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60A9-A967-4252-986C-20AB5526935A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D9D52-DA35-45D1-9F32-D304964715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60A9-A967-4252-986C-20AB5526935A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D9D52-DA35-45D1-9F32-D304964715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960A9-A967-4252-986C-20AB5526935A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D9D52-DA35-45D1-9F32-D304964715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639"/>
            </a:avLst>
          </a:prstGeom>
          <a:blipFill>
            <a:blip r:embed="rId1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png"/><Relationship Id="rId18" Type="http://schemas.openxmlformats.org/officeDocument/2006/relationships/image" Target="../media/image24.jpeg"/><Relationship Id="rId26" Type="http://schemas.openxmlformats.org/officeDocument/2006/relationships/image" Target="../media/image32.jpeg"/><Relationship Id="rId3" Type="http://schemas.openxmlformats.org/officeDocument/2006/relationships/audio" Target="../media/audio2.wav"/><Relationship Id="rId21" Type="http://schemas.openxmlformats.org/officeDocument/2006/relationships/image" Target="../media/image27.png"/><Relationship Id="rId34" Type="http://schemas.openxmlformats.org/officeDocument/2006/relationships/image" Target="../media/image40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jpeg"/><Relationship Id="rId25" Type="http://schemas.openxmlformats.org/officeDocument/2006/relationships/image" Target="../media/image31.png"/><Relationship Id="rId33" Type="http://schemas.openxmlformats.org/officeDocument/2006/relationships/image" Target="../media/image39.png"/><Relationship Id="rId2" Type="http://schemas.openxmlformats.org/officeDocument/2006/relationships/audio" Target="../media/audio1.wav"/><Relationship Id="rId16" Type="http://schemas.openxmlformats.org/officeDocument/2006/relationships/image" Target="../media/image22.png"/><Relationship Id="rId20" Type="http://schemas.openxmlformats.org/officeDocument/2006/relationships/image" Target="../media/image26.jpeg"/><Relationship Id="rId29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jpeg"/><Relationship Id="rId32" Type="http://schemas.openxmlformats.org/officeDocument/2006/relationships/image" Target="../media/image38.png"/><Relationship Id="rId5" Type="http://schemas.openxmlformats.org/officeDocument/2006/relationships/image" Target="../media/image11.png"/><Relationship Id="rId15" Type="http://schemas.openxmlformats.org/officeDocument/2006/relationships/image" Target="../media/image21.jpeg"/><Relationship Id="rId23" Type="http://schemas.openxmlformats.org/officeDocument/2006/relationships/image" Target="../media/image29.jpeg"/><Relationship Id="rId28" Type="http://schemas.openxmlformats.org/officeDocument/2006/relationships/image" Target="../media/image34.jpeg"/><Relationship Id="rId36" Type="http://schemas.openxmlformats.org/officeDocument/2006/relationships/slide" Target="slide2.xml"/><Relationship Id="rId10" Type="http://schemas.openxmlformats.org/officeDocument/2006/relationships/image" Target="../media/image16.jpeg"/><Relationship Id="rId19" Type="http://schemas.openxmlformats.org/officeDocument/2006/relationships/image" Target="../media/image25.jpeg"/><Relationship Id="rId31" Type="http://schemas.openxmlformats.org/officeDocument/2006/relationships/image" Target="../media/image37.pn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Relationship Id="rId22" Type="http://schemas.openxmlformats.org/officeDocument/2006/relationships/image" Target="../media/image28.jpeg"/><Relationship Id="rId27" Type="http://schemas.openxmlformats.org/officeDocument/2006/relationships/image" Target="../media/image33.jpeg"/><Relationship Id="rId30" Type="http://schemas.openxmlformats.org/officeDocument/2006/relationships/image" Target="../media/image36.png"/><Relationship Id="rId35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allday1.com/imagedb/09/c/bfd5f5154a743223260a73071a84a.jpg" TargetMode="External"/><Relationship Id="rId13" Type="http://schemas.openxmlformats.org/officeDocument/2006/relationships/hyperlink" Target="http://www.coollady.ru/pic/0003/016/27_1.jpg" TargetMode="External"/><Relationship Id="rId18" Type="http://schemas.openxmlformats.org/officeDocument/2006/relationships/hyperlink" Target="http://&#1092;&#1083;&#1086;&#1088;&#1080;&#1089;&#1090;&#1072;.&#1088;&#1092;/wp-content/uploads/2016/07/igrushka_myagkaya_fancy_medved_mika_52_sm_mmk2.jpg" TargetMode="External"/><Relationship Id="rId26" Type="http://schemas.openxmlformats.org/officeDocument/2006/relationships/hyperlink" Target="http://verniedruzaj.ucoz.ru/screenshot3/tm_igra.png" TargetMode="External"/><Relationship Id="rId3" Type="http://schemas.openxmlformats.org/officeDocument/2006/relationships/hyperlink" Target="http://school62016.siteedu.ru/media/sub/241/uploads/105090795_Kids__1_.jpg" TargetMode="External"/><Relationship Id="rId21" Type="http://schemas.openxmlformats.org/officeDocument/2006/relationships/hyperlink" Target="http://previews.123rf.com/images/triken/triken1311/triken131100004/23656026-Winter-floral-frame-vector-Stock-Photo.jpg" TargetMode="External"/><Relationship Id="rId7" Type="http://schemas.openxmlformats.org/officeDocument/2006/relationships/hyperlink" Target="http://st4-fashiony.ru/pic/interior/pic/23213/1.jpg" TargetMode="External"/><Relationship Id="rId12" Type="http://schemas.openxmlformats.org/officeDocument/2006/relationships/hyperlink" Target="https://img-fotki.yandex.ru/get/4130/27302857.a7d/0_b7a28_29eda673_S" TargetMode="External"/><Relationship Id="rId17" Type="http://schemas.openxmlformats.org/officeDocument/2006/relationships/hyperlink" Target="http://data2.i.gallery.ru/albums/gallery/353571-1951b-83085846-m750x740-uf05b2.jpg" TargetMode="External"/><Relationship Id="rId25" Type="http://schemas.openxmlformats.org/officeDocument/2006/relationships/hyperlink" Target="http://img-fotki.yandex.ru/get/4712/47407354.348/0_a5985_d8fd0b95_orig.png" TargetMode="External"/><Relationship Id="rId2" Type="http://schemas.openxmlformats.org/officeDocument/2006/relationships/slide" Target="slide1.xml"/><Relationship Id="rId16" Type="http://schemas.openxmlformats.org/officeDocument/2006/relationships/hyperlink" Target="https://cdn1.sellbe.com/p17/s-17872/product/385/672912.jpg" TargetMode="External"/><Relationship Id="rId20" Type="http://schemas.openxmlformats.org/officeDocument/2006/relationships/hyperlink" Target="http://ramki-photoshop.ru/ramki/zimnjaja-ramka_06_small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niceclipart.com/wp-content/uploads/2016/03/Winter-hats-clipart-5.png" TargetMode="External"/><Relationship Id="rId11" Type="http://schemas.openxmlformats.org/officeDocument/2006/relationships/hyperlink" Target="http://img-fotki.yandex.ru/get/9834/65387414.302/0_e7025_4fafea05_S.png" TargetMode="External"/><Relationship Id="rId24" Type="http://schemas.openxmlformats.org/officeDocument/2006/relationships/hyperlink" Target="http://logopeddoma.ru/_pu/2/23160180.png" TargetMode="External"/><Relationship Id="rId5" Type="http://schemas.openxmlformats.org/officeDocument/2006/relationships/hyperlink" Target="http://900igr.net/datai/stikhi/Novyj-god.files/0009-029-Ty-znaesh-chto-novj-god-byvaet-tolko-zimoj-kogda-na-ulitse-mnogo.png" TargetMode="External"/><Relationship Id="rId15" Type="http://schemas.openxmlformats.org/officeDocument/2006/relationships/hyperlink" Target="http://img-fotki.yandex.ru/get/6439/66124276.129/0_8e96a_86624599_L" TargetMode="External"/><Relationship Id="rId23" Type="http://schemas.openxmlformats.org/officeDocument/2006/relationships/hyperlink" Target="http://www.playcast.ru/uploads/2013/12/18/6884516.png" TargetMode="External"/><Relationship Id="rId10" Type="http://schemas.openxmlformats.org/officeDocument/2006/relationships/hyperlink" Target="http://www.playcast.ru/uploads/2015/10/13/15434263.png" TargetMode="External"/><Relationship Id="rId19" Type="http://schemas.openxmlformats.org/officeDocument/2006/relationships/hyperlink" Target="http://www.wallpaperhdc.com/wp-content/uploads/2016/02/blue-paper-textures-hq-picture.jpg" TargetMode="External"/><Relationship Id="rId4" Type="http://schemas.openxmlformats.org/officeDocument/2006/relationships/hyperlink" Target="http://img-fotki.yandex.ru/get/4713/102699435.402/0_72c7e_240ef5b3_XL.jpg" TargetMode="External"/><Relationship Id="rId9" Type="http://schemas.openxmlformats.org/officeDocument/2006/relationships/hyperlink" Target="http://www.theseasidecompany.co.uk/asps/resources/big/414-1.jpg" TargetMode="External"/><Relationship Id="rId14" Type="http://schemas.openxmlformats.org/officeDocument/2006/relationships/hyperlink" Target="http://csk66.ru/images/00000000966.jpg" TargetMode="External"/><Relationship Id="rId22" Type="http://schemas.openxmlformats.org/officeDocument/2006/relationships/hyperlink" Target="https://ds02.infourok.ru/uploads/ex/0177/00066a16-de202207/6/hello_html_65d50aa8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7858148" y="6215082"/>
            <a:ext cx="1000132" cy="357190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889569" y="1893084"/>
            <a:ext cx="6572296" cy="17145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Дидактическая игра на внимание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ЗИМНИЕ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РАЗВЛЕЧЕНИЯ</a:t>
            </a:r>
            <a:endParaRPr lang="ru-RU" sz="28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/>
          <p:cNvPicPr/>
          <p:nvPr/>
        </p:nvPicPr>
        <p:blipFill>
          <a:blip r:embed="rId2" cstate="print"/>
          <a:srcRect l="28381" t="5411" r="2083" b="7615"/>
          <a:stretch>
            <a:fillRect/>
          </a:stretch>
        </p:blipFill>
        <p:spPr bwMode="auto">
          <a:xfrm rot="20599816">
            <a:off x="578183" y="3236911"/>
            <a:ext cx="2714644" cy="2614613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5" name="Picture 4" descr="http://img-fotki.yandex.ru/get/4712/47407354.348/0_a5985_d8fd0b95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8367632" y="2428869"/>
            <a:ext cx="428628" cy="428628"/>
          </a:xfrm>
          <a:prstGeom prst="rect">
            <a:avLst/>
          </a:prstGeom>
          <a:noFill/>
        </p:spPr>
      </p:pic>
      <p:pic>
        <p:nvPicPr>
          <p:cNvPr id="27" name="Picture 4" descr="http://img-fotki.yandex.ru/get/4712/47407354.348/0_a5985_d8fd0b95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429520" y="4500570"/>
            <a:ext cx="428628" cy="428628"/>
          </a:xfrm>
          <a:prstGeom prst="rect">
            <a:avLst/>
          </a:prstGeom>
          <a:noFill/>
        </p:spPr>
      </p:pic>
      <p:pic>
        <p:nvPicPr>
          <p:cNvPr id="28" name="Picture 4" descr="http://img-fotki.yandex.ru/get/4712/47407354.348/0_a5985_d8fd0b95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143636" y="6143644"/>
            <a:ext cx="428628" cy="428628"/>
          </a:xfrm>
          <a:prstGeom prst="rect">
            <a:avLst/>
          </a:prstGeom>
          <a:noFill/>
        </p:spPr>
      </p:pic>
      <p:pic>
        <p:nvPicPr>
          <p:cNvPr id="29" name="Picture 4" descr="http://img-fotki.yandex.ru/get/4712/47407354.348/0_a5985_d8fd0b95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072198" y="4071942"/>
            <a:ext cx="428628" cy="428628"/>
          </a:xfrm>
          <a:prstGeom prst="rect">
            <a:avLst/>
          </a:prstGeom>
          <a:noFill/>
        </p:spPr>
      </p:pic>
      <p:pic>
        <p:nvPicPr>
          <p:cNvPr id="30" name="Picture 4" descr="http://img-fotki.yandex.ru/get/4712/47407354.348/0_a5985_d8fd0b95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500430" y="5715016"/>
            <a:ext cx="428628" cy="428628"/>
          </a:xfrm>
          <a:prstGeom prst="rect">
            <a:avLst/>
          </a:prstGeom>
          <a:noFill/>
        </p:spPr>
      </p:pic>
      <p:pic>
        <p:nvPicPr>
          <p:cNvPr id="31" name="Picture 4" descr="http://img-fotki.yandex.ru/get/4712/47407354.348/0_a5985_d8fd0b95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214414" y="714356"/>
            <a:ext cx="428628" cy="428628"/>
          </a:xfrm>
          <a:prstGeom prst="rect">
            <a:avLst/>
          </a:prstGeom>
          <a:noFill/>
        </p:spPr>
      </p:pic>
      <p:pic>
        <p:nvPicPr>
          <p:cNvPr id="32" name="Picture 4" descr="http://img-fotki.yandex.ru/get/4712/47407354.348/0_a5985_d8fd0b95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85786" y="3143248"/>
            <a:ext cx="428628" cy="428628"/>
          </a:xfrm>
          <a:prstGeom prst="rect">
            <a:avLst/>
          </a:prstGeom>
          <a:noFill/>
        </p:spPr>
      </p:pic>
      <p:pic>
        <p:nvPicPr>
          <p:cNvPr id="33" name="Picture 4" descr="http://img-fotki.yandex.ru/get/4712/47407354.348/0_a5985_d8fd0b95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429256" y="1214422"/>
            <a:ext cx="428628" cy="428628"/>
          </a:xfrm>
          <a:prstGeom prst="rect">
            <a:avLst/>
          </a:prstGeom>
          <a:noFill/>
        </p:spPr>
      </p:pic>
      <p:pic>
        <p:nvPicPr>
          <p:cNvPr id="34" name="Picture 4" descr="http://img-fotki.yandex.ru/get/4712/47407354.348/0_a5985_d8fd0b95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8358214" y="5572140"/>
            <a:ext cx="428628" cy="428628"/>
          </a:xfrm>
          <a:prstGeom prst="rect">
            <a:avLst/>
          </a:prstGeom>
          <a:noFill/>
        </p:spPr>
      </p:pic>
      <p:pic>
        <p:nvPicPr>
          <p:cNvPr id="35" name="Picture 4" descr="http://img-fotki.yandex.ru/get/4712/47407354.348/0_a5985_d8fd0b95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714612" y="1428736"/>
            <a:ext cx="428628" cy="428628"/>
          </a:xfrm>
          <a:prstGeom prst="rect">
            <a:avLst/>
          </a:prstGeom>
          <a:noFill/>
        </p:spPr>
      </p:pic>
      <p:pic>
        <p:nvPicPr>
          <p:cNvPr id="36" name="Picture 4" descr="http://img-fotki.yandex.ru/get/4712/47407354.348/0_a5985_d8fd0b95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85720" y="1928802"/>
            <a:ext cx="428628" cy="42862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previews.123rf.com/images/triken/triken1311/triken131100004/23656026-Winter-floral-frame-vector-Stock-Photo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0"/>
            <a:ext cx="7215214" cy="528638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428860" y="928670"/>
            <a:ext cx="435771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Правила игры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Внимательно рассмотрите предмет слева, найдите его 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картинке и кликните по нему левой кнопкой мыши.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Предмет слева исчезнет.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Найдите все 15 предметов.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Удачи!</a:t>
            </a:r>
          </a:p>
          <a:p>
            <a:endParaRPr lang="ru-RU" dirty="0"/>
          </a:p>
        </p:txBody>
      </p:sp>
      <p:pic>
        <p:nvPicPr>
          <p:cNvPr id="3080" name="Picture 8" descr="http://funforkids.ru/pictures/ny_pic/ngdetpict0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69" r="7692"/>
          <a:stretch>
            <a:fillRect/>
          </a:stretch>
        </p:blipFill>
        <p:spPr bwMode="auto">
          <a:xfrm flipH="1">
            <a:off x="6715140" y="4214818"/>
            <a:ext cx="2287369" cy="2643182"/>
          </a:xfrm>
          <a:prstGeom prst="rect">
            <a:avLst/>
          </a:prstGeom>
          <a:noFill/>
        </p:spPr>
      </p:pic>
      <p:pic>
        <p:nvPicPr>
          <p:cNvPr id="3082" name="Picture 10" descr="http://www.playcast.ru/uploads/2013/12/18/6884516.png"/>
          <p:cNvPicPr>
            <a:picLocks noChangeAspect="1" noChangeArrowheads="1"/>
          </p:cNvPicPr>
          <p:nvPr/>
        </p:nvPicPr>
        <p:blipFill>
          <a:blip r:embed="rId4" cstate="print"/>
          <a:srcRect l="29286" t="16072" r="20357" b="16428"/>
          <a:stretch>
            <a:fillRect/>
          </a:stretch>
        </p:blipFill>
        <p:spPr bwMode="auto">
          <a:xfrm>
            <a:off x="6858016" y="1214422"/>
            <a:ext cx="799425" cy="1071570"/>
          </a:xfrm>
          <a:prstGeom prst="rect">
            <a:avLst/>
          </a:prstGeom>
          <a:noFill/>
        </p:spPr>
      </p:pic>
      <p:pic>
        <p:nvPicPr>
          <p:cNvPr id="3084" name="Picture 12" descr="http://logopeddoma.ru/_pu/2/23160180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0" y="3917162"/>
            <a:ext cx="3571868" cy="2940838"/>
          </a:xfrm>
          <a:prstGeom prst="rect">
            <a:avLst/>
          </a:prstGeom>
          <a:noFill/>
        </p:spPr>
      </p:pic>
      <p:sp>
        <p:nvSpPr>
          <p:cNvPr id="13" name="Скругленный прямоугольник 12">
            <a:hlinkClick r:id="" action="ppaction://hlinkshowjump?jump=nextslide"/>
          </p:cNvPr>
          <p:cNvSpPr/>
          <p:nvPr/>
        </p:nvSpPr>
        <p:spPr>
          <a:xfrm>
            <a:off x="4143372" y="5643578"/>
            <a:ext cx="1500198" cy="64294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cs typeface="Times New Roman" pitchFamily="18" charset="0"/>
              </a:rPr>
              <a:t>И Г Р А</a:t>
            </a:r>
            <a:endParaRPr lang="ru-RU" sz="28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pic>
        <p:nvPicPr>
          <p:cNvPr id="14" name="Picture 10" descr="http://www.playcast.ru/uploads/2013/12/18/6884516.png"/>
          <p:cNvPicPr>
            <a:picLocks noChangeAspect="1" noChangeArrowheads="1"/>
          </p:cNvPicPr>
          <p:nvPr/>
        </p:nvPicPr>
        <p:blipFill>
          <a:blip r:embed="rId4" cstate="print"/>
          <a:srcRect l="29286" t="16072" r="20357" b="16428"/>
          <a:stretch>
            <a:fillRect/>
          </a:stretch>
        </p:blipFill>
        <p:spPr bwMode="auto">
          <a:xfrm flipH="1">
            <a:off x="1357290" y="1214422"/>
            <a:ext cx="799425" cy="1071570"/>
          </a:xfrm>
          <a:prstGeom prst="rect">
            <a:avLst/>
          </a:prstGeom>
          <a:noFill/>
        </p:spPr>
      </p:pic>
      <p:pic>
        <p:nvPicPr>
          <p:cNvPr id="15" name="Picture 4" descr="http://img-fotki.yandex.ru/get/4712/47407354.348/0_a5985_d8fd0b95_ori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428596" y="3857628"/>
            <a:ext cx="438047" cy="438047"/>
          </a:xfrm>
          <a:prstGeom prst="rect">
            <a:avLst/>
          </a:prstGeom>
          <a:noFill/>
        </p:spPr>
      </p:pic>
      <p:pic>
        <p:nvPicPr>
          <p:cNvPr id="21" name="Picture 4" descr="http://img-fotki.yandex.ru/get/4712/47407354.348/0_a5985_d8fd0b95_ori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4286248" y="5000636"/>
            <a:ext cx="438047" cy="438047"/>
          </a:xfrm>
          <a:prstGeom prst="rect">
            <a:avLst/>
          </a:prstGeom>
          <a:noFill/>
        </p:spPr>
      </p:pic>
      <p:pic>
        <p:nvPicPr>
          <p:cNvPr id="28" name="Picture 4" descr="http://img-fotki.yandex.ru/get/4712/47407354.348/0_a5985_d8fd0b95_ori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357158" y="1714488"/>
            <a:ext cx="438047" cy="438047"/>
          </a:xfrm>
          <a:prstGeom prst="rect">
            <a:avLst/>
          </a:prstGeom>
          <a:noFill/>
        </p:spPr>
      </p:pic>
      <p:pic>
        <p:nvPicPr>
          <p:cNvPr id="30" name="Picture 4" descr="http://img-fotki.yandex.ru/get/4712/47407354.348/0_a5985_d8fd0b95_ori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6072198" y="6143644"/>
            <a:ext cx="438047" cy="438047"/>
          </a:xfrm>
          <a:prstGeom prst="rect">
            <a:avLst/>
          </a:prstGeom>
          <a:noFill/>
        </p:spPr>
      </p:pic>
      <p:pic>
        <p:nvPicPr>
          <p:cNvPr id="31" name="Picture 4" descr="http://img-fotki.yandex.ru/get/4712/47407354.348/0_a5985_d8fd0b95_ori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1071538" y="285728"/>
            <a:ext cx="438047" cy="438047"/>
          </a:xfrm>
          <a:prstGeom prst="rect">
            <a:avLst/>
          </a:prstGeom>
          <a:noFill/>
        </p:spPr>
      </p:pic>
      <p:pic>
        <p:nvPicPr>
          <p:cNvPr id="32" name="Picture 4" descr="http://img-fotki.yandex.ru/get/4712/47407354.348/0_a5985_d8fd0b95_ori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8215338" y="642918"/>
            <a:ext cx="438047" cy="438047"/>
          </a:xfrm>
          <a:prstGeom prst="rect">
            <a:avLst/>
          </a:prstGeom>
          <a:noFill/>
        </p:spPr>
      </p:pic>
      <p:pic>
        <p:nvPicPr>
          <p:cNvPr id="33" name="Picture 4" descr="http://img-fotki.yandex.ru/get/4712/47407354.348/0_a5985_d8fd0b95_ori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7786710" y="2928934"/>
            <a:ext cx="438047" cy="438047"/>
          </a:xfrm>
          <a:prstGeom prst="rect">
            <a:avLst/>
          </a:prstGeom>
          <a:noFill/>
        </p:spPr>
      </p:pic>
      <p:pic>
        <p:nvPicPr>
          <p:cNvPr id="34" name="Picture 4" descr="http://img-fotki.yandex.ru/get/4712/47407354.348/0_a5985_d8fd0b95_ori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8429652" y="4643446"/>
            <a:ext cx="438047" cy="438047"/>
          </a:xfrm>
          <a:prstGeom prst="rect">
            <a:avLst/>
          </a:prstGeom>
          <a:noFill/>
        </p:spPr>
      </p:pic>
      <p:pic>
        <p:nvPicPr>
          <p:cNvPr id="35" name="Picture 4" descr="http://img-fotki.yandex.ru/get/4712/47407354.348/0_a5985_d8fd0b95_ori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928662" y="2714620"/>
            <a:ext cx="438047" cy="438047"/>
          </a:xfrm>
          <a:prstGeom prst="rect">
            <a:avLst/>
          </a:prstGeom>
          <a:noFill/>
        </p:spPr>
      </p:pic>
      <p:pic>
        <p:nvPicPr>
          <p:cNvPr id="36" name="Picture 4" descr="http://img-fotki.yandex.ru/get/4712/47407354.348/0_a5985_d8fd0b95_ori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571472" y="6000768"/>
            <a:ext cx="438047" cy="438047"/>
          </a:xfrm>
          <a:prstGeom prst="rect">
            <a:avLst/>
          </a:prstGeom>
          <a:noFill/>
        </p:spPr>
      </p:pic>
      <p:pic>
        <p:nvPicPr>
          <p:cNvPr id="37" name="Picture 4" descr="http://img-fotki.yandex.ru/get/4712/47407354.348/0_a5985_d8fd0b95_ori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8501090" y="2071678"/>
            <a:ext cx="438047" cy="4380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артинка.jpg">
            <a:hlinkClick r:id="" action="ppaction://noaction">
              <a:snd r:embed="rId3" name="click.wav"/>
            </a:hlinkClick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612" y="285728"/>
            <a:ext cx="6143668" cy="6143668"/>
          </a:xfrm>
          <a:prstGeom prst="rect">
            <a:avLst/>
          </a:prstGeom>
          <a:solidFill>
            <a:srgbClr val="000000">
              <a:alpha val="0"/>
            </a:srgbClr>
          </a:solidFill>
          <a:ln w="38100">
            <a:solidFill>
              <a:srgbClr val="FFC000"/>
            </a:solidFill>
          </a:ln>
        </p:spPr>
      </p:pic>
      <p:pic>
        <p:nvPicPr>
          <p:cNvPr id="10242" name="Picture 2" descr="http://img-fotki.yandex.ru/get/5820/28257045.736/0_77009_1763a219_L"/>
          <p:cNvPicPr>
            <a:picLocks noChangeAspect="1" noChangeArrowheads="1"/>
          </p:cNvPicPr>
          <p:nvPr/>
        </p:nvPicPr>
        <p:blipFill>
          <a:blip r:embed="rId5" cstate="print">
            <a:lum bright="20000"/>
          </a:blip>
          <a:srcRect/>
          <a:stretch>
            <a:fillRect/>
          </a:stretch>
        </p:blipFill>
        <p:spPr bwMode="auto">
          <a:xfrm rot="18229676" flipH="1">
            <a:off x="7183399" y="1357449"/>
            <a:ext cx="884647" cy="884647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solidFill>
              <a:srgbClr val="000000">
                <a:alpha val="0"/>
              </a:srgbClr>
            </a:solidFill>
          </a:ln>
        </p:spPr>
      </p:pic>
      <p:pic>
        <p:nvPicPr>
          <p:cNvPr id="1028" name="Picture 4" descr="http://900igr.net/datai/stikhi/Novyj-god.files/0009-029-Ty-znaesh-chto-novj-god-byvaet-tolko-zimoj-kogda-na-ulitse-mnogo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0000"/>
          </a:blip>
          <a:srcRect/>
          <a:stretch>
            <a:fillRect/>
          </a:stretch>
        </p:blipFill>
        <p:spPr bwMode="auto">
          <a:xfrm>
            <a:off x="4286248" y="3000372"/>
            <a:ext cx="714380" cy="908839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solidFill>
              <a:srgbClr val="000000">
                <a:alpha val="0"/>
              </a:srgbClr>
            </a:solidFill>
          </a:ln>
        </p:spPr>
      </p:pic>
      <p:pic>
        <p:nvPicPr>
          <p:cNvPr id="1030" name="Picture 6" descr="http://niceclipart.com/wp-content/uploads/2016/03/Winter-hats-clipart-5.png"/>
          <p:cNvPicPr>
            <a:picLocks noChangeAspect="1" noChangeArrowheads="1"/>
          </p:cNvPicPr>
          <p:nvPr/>
        </p:nvPicPr>
        <p:blipFill>
          <a:blip r:embed="rId7" cstate="print">
            <a:lum bright="20000"/>
          </a:blip>
          <a:srcRect/>
          <a:stretch>
            <a:fillRect/>
          </a:stretch>
        </p:blipFill>
        <p:spPr bwMode="auto">
          <a:xfrm rot="19023151">
            <a:off x="5705352" y="4268890"/>
            <a:ext cx="568599" cy="494068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solidFill>
              <a:srgbClr val="000000">
                <a:alpha val="0"/>
              </a:srgbClr>
            </a:solidFill>
          </a:ln>
        </p:spPr>
      </p:pic>
      <p:pic>
        <p:nvPicPr>
          <p:cNvPr id="1032" name="Picture 8" descr="http://st4-fashiony.ru/pic/interior/pic/23213/1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30000"/>
          </a:blip>
          <a:srcRect l="22675" t="10901" r="11046" b="8430"/>
          <a:stretch>
            <a:fillRect/>
          </a:stretch>
        </p:blipFill>
        <p:spPr bwMode="auto">
          <a:xfrm rot="4945774">
            <a:off x="3366916" y="1157069"/>
            <a:ext cx="193113" cy="18803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solidFill>
              <a:srgbClr val="000000">
                <a:alpha val="0"/>
              </a:srgbClr>
            </a:solidFill>
          </a:ln>
        </p:spPr>
      </p:pic>
      <p:pic>
        <p:nvPicPr>
          <p:cNvPr id="1034" name="Picture 10" descr="http://allday1.com/imagedb/09/c/bfd5f5154a743223260a73071a84a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/>
          </a:blip>
          <a:srcRect l="24000" t="15000" r="15999" b="13749"/>
          <a:stretch>
            <a:fillRect/>
          </a:stretch>
        </p:blipFill>
        <p:spPr bwMode="auto">
          <a:xfrm rot="609726">
            <a:off x="4591882" y="2164255"/>
            <a:ext cx="261728" cy="24864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solidFill>
              <a:srgbClr val="000000">
                <a:alpha val="0"/>
              </a:srgbClr>
            </a:solidFill>
          </a:ln>
        </p:spPr>
      </p:pic>
      <p:pic>
        <p:nvPicPr>
          <p:cNvPr id="1036" name="Picture 12" descr="http://www.theseasidecompany.co.uk/asps/resources/big/414-1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lum bright="20000"/>
          </a:blip>
          <a:srcRect t="14286" r="-9102"/>
          <a:stretch>
            <a:fillRect/>
          </a:stretch>
        </p:blipFill>
        <p:spPr bwMode="auto">
          <a:xfrm>
            <a:off x="5715008" y="5429264"/>
            <a:ext cx="428628" cy="428628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solidFill>
              <a:srgbClr val="000000">
                <a:alpha val="0"/>
              </a:srgbClr>
            </a:solidFill>
          </a:ln>
        </p:spPr>
      </p:pic>
      <p:pic>
        <p:nvPicPr>
          <p:cNvPr id="1038" name="Picture 14" descr="http://www.playcast.ru/uploads/2015/10/13/15434263.pn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 b="17394"/>
          <a:stretch>
            <a:fillRect/>
          </a:stretch>
        </p:blipFill>
        <p:spPr bwMode="auto">
          <a:xfrm>
            <a:off x="6929454" y="5929330"/>
            <a:ext cx="308129" cy="18267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solidFill>
              <a:srgbClr val="000000">
                <a:alpha val="0"/>
              </a:srgbClr>
            </a:solidFill>
          </a:ln>
        </p:spPr>
      </p:pic>
      <p:pic>
        <p:nvPicPr>
          <p:cNvPr id="1040" name="Picture 16" descr="http://img-fotki.yandex.ru/get/9834/65387414.302/0_e7025_4fafea05_S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21444854" flipH="1">
            <a:off x="6085987" y="3077624"/>
            <a:ext cx="271663" cy="617416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solidFill>
              <a:srgbClr val="000000">
                <a:alpha val="0"/>
              </a:srgbClr>
            </a:solidFill>
          </a:ln>
        </p:spPr>
      </p:pic>
      <p:pic>
        <p:nvPicPr>
          <p:cNvPr id="1042" name="Picture 18" descr="https://img-fotki.yandex.ru/get/4130/27302857.a7d/0_b7a28_29eda673_S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929586" y="5572140"/>
            <a:ext cx="928694" cy="92869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solidFill>
              <a:srgbClr val="000000">
                <a:alpha val="0"/>
              </a:srgbClr>
            </a:solidFill>
          </a:ln>
        </p:spPr>
      </p:pic>
      <p:pic>
        <p:nvPicPr>
          <p:cNvPr id="1044" name="Picture 20" descr="http://www.coollady.ru/pic/0003/016/27_1.jp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rcRect/>
          <a:stretch>
            <a:fillRect/>
          </a:stretch>
        </p:blipFill>
        <p:spPr bwMode="auto">
          <a:xfrm>
            <a:off x="6460308" y="4000504"/>
            <a:ext cx="489617" cy="28575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solidFill>
              <a:srgbClr val="000000">
                <a:alpha val="0"/>
              </a:srgbClr>
            </a:solidFill>
          </a:ln>
        </p:spPr>
      </p:pic>
      <p:pic>
        <p:nvPicPr>
          <p:cNvPr id="1046" name="Picture 22" descr="http://csk66.ru/images/00000000966.jpg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/>
          </a:blip>
          <a:srcRect l="15000" t="29671" r="18749" b="27472"/>
          <a:stretch>
            <a:fillRect/>
          </a:stretch>
        </p:blipFill>
        <p:spPr bwMode="auto">
          <a:xfrm rot="20752307">
            <a:off x="3404996" y="4050593"/>
            <a:ext cx="1060195" cy="520096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solidFill>
              <a:srgbClr val="000000">
                <a:alpha val="0"/>
              </a:srgbClr>
            </a:solidFill>
          </a:ln>
        </p:spPr>
      </p:pic>
      <p:pic>
        <p:nvPicPr>
          <p:cNvPr id="1048" name="Picture 24" descr="http://img-fotki.yandex.ru/get/6439/66124276.129/0_8e96a_86624599_L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286380" y="3571876"/>
            <a:ext cx="454505" cy="412691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solidFill>
              <a:srgbClr val="000000">
                <a:alpha val="0"/>
              </a:srgbClr>
            </a:solidFill>
          </a:ln>
        </p:spPr>
      </p:pic>
      <p:pic>
        <p:nvPicPr>
          <p:cNvPr id="1052" name="Picture 28" descr="http://63pokupki.ru/forum/phpBB3/download/file.php?id=260395&amp;sid=115b03191d2881133966b89e8e1f52f0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4839" t="8333" b="25648"/>
          <a:stretch>
            <a:fillRect/>
          </a:stretch>
        </p:blipFill>
        <p:spPr bwMode="auto">
          <a:xfrm rot="17753092">
            <a:off x="3938925" y="1637156"/>
            <a:ext cx="262331" cy="186223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solidFill>
              <a:srgbClr val="000000">
                <a:alpha val="0"/>
              </a:srgbClr>
            </a:solidFill>
          </a:ln>
        </p:spPr>
      </p:pic>
      <p:pic>
        <p:nvPicPr>
          <p:cNvPr id="1056" name="Picture 32" descr="http://data2.i.gallery.ru/albums/gallery/353571-1951b-83085846-m750x740-uf05b2.jpg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20000"/>
          </a:blip>
          <a:srcRect l="54000" t="16816" b="7511"/>
          <a:stretch>
            <a:fillRect/>
          </a:stretch>
        </p:blipFill>
        <p:spPr bwMode="auto">
          <a:xfrm>
            <a:off x="4714876" y="4929198"/>
            <a:ext cx="219074" cy="21431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solidFill>
              <a:srgbClr val="000000">
                <a:alpha val="0"/>
              </a:srgbClr>
            </a:solidFill>
          </a:ln>
        </p:spPr>
      </p:pic>
      <p:pic>
        <p:nvPicPr>
          <p:cNvPr id="1058" name="Picture 34" descr="http://xn--80apimkhhk.xn--p1ai/wp-content/uploads/2016/07/igrushka_myagkaya_fancy_medved_mika_52_sm_mmk2.jpg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1369" t="4713" r="10212" b="2277"/>
          <a:stretch>
            <a:fillRect/>
          </a:stretch>
        </p:blipFill>
        <p:spPr bwMode="auto">
          <a:xfrm>
            <a:off x="3428992" y="5857892"/>
            <a:ext cx="527820" cy="57150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solidFill>
              <a:srgbClr val="000000">
                <a:alpha val="0"/>
              </a:srgbClr>
            </a:solidFill>
          </a:ln>
        </p:spPr>
      </p:pic>
      <p:pic>
        <p:nvPicPr>
          <p:cNvPr id="22" name="Рисунок 21" descr="варежка.jpg">
            <a:hlinkClick r:id="" action="ppaction://noaction">
              <a:snd r:embed="rId2" name="chimes.wav"/>
            </a:hlinkClick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t="8604" r="4166" b="9656"/>
          <a:stretch>
            <a:fillRect/>
          </a:stretch>
        </p:blipFill>
        <p:spPr>
          <a:xfrm rot="7975786">
            <a:off x="335575" y="283767"/>
            <a:ext cx="412293" cy="510886"/>
          </a:xfrm>
          <a:prstGeom prst="rect">
            <a:avLst/>
          </a:prstGeom>
        </p:spPr>
      </p:pic>
      <p:pic>
        <p:nvPicPr>
          <p:cNvPr id="23" name="Рисунок 22" descr="Елочка.png"/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500166" y="1500174"/>
            <a:ext cx="1000132" cy="1272374"/>
          </a:xfrm>
          <a:prstGeom prst="rect">
            <a:avLst/>
          </a:prstGeom>
        </p:spPr>
      </p:pic>
      <p:pic>
        <p:nvPicPr>
          <p:cNvPr id="24" name="Рисунок 23" descr="Ведро.jpg"/>
          <p:cNvPicPr>
            <a:picLocks noChangeAspect="1"/>
          </p:cNvPicPr>
          <p:nvPr/>
        </p:nvPicPr>
        <p:blipFill>
          <a:blip r:embed="rId2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57158" y="4643446"/>
            <a:ext cx="658175" cy="837764"/>
          </a:xfrm>
          <a:prstGeom prst="rect">
            <a:avLst/>
          </a:prstGeom>
        </p:spPr>
      </p:pic>
      <p:pic>
        <p:nvPicPr>
          <p:cNvPr id="25" name="Рисунок 24" descr="Лопата.jpg"/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250" t="30220" r="19062" b="26511"/>
          <a:stretch>
            <a:fillRect/>
          </a:stretch>
        </p:blipFill>
        <p:spPr>
          <a:xfrm rot="19920813">
            <a:off x="1028143" y="4337289"/>
            <a:ext cx="1643074" cy="833443"/>
          </a:xfrm>
          <a:prstGeom prst="rect">
            <a:avLst/>
          </a:prstGeom>
        </p:spPr>
      </p:pic>
      <p:pic>
        <p:nvPicPr>
          <p:cNvPr id="26" name="Рисунок 25" descr="медвежонок.jpg"/>
          <p:cNvPicPr>
            <a:picLocks noChangeAspect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62" t="5208" r="10205"/>
          <a:stretch>
            <a:fillRect/>
          </a:stretch>
        </p:blipFill>
        <p:spPr>
          <a:xfrm flipH="1">
            <a:off x="285720" y="3714752"/>
            <a:ext cx="642942" cy="731343"/>
          </a:xfrm>
          <a:prstGeom prst="rect">
            <a:avLst/>
          </a:prstGeom>
        </p:spPr>
      </p:pic>
      <p:pic>
        <p:nvPicPr>
          <p:cNvPr id="1059" name="Picture 35" descr="C:\Users\Admin\Desktop\Найди предмет\Лыжи с палками.png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214282" y="1357298"/>
            <a:ext cx="857256" cy="2214578"/>
          </a:xfrm>
          <a:prstGeom prst="rect">
            <a:avLst/>
          </a:prstGeom>
          <a:noFill/>
        </p:spPr>
      </p:pic>
      <p:pic>
        <p:nvPicPr>
          <p:cNvPr id="30" name="Рисунок 29" descr="Петушок.jpg"/>
          <p:cNvPicPr>
            <a:picLocks noChangeAspect="1"/>
          </p:cNvPicPr>
          <p:nvPr/>
        </p:nvPicPr>
        <p:blipFill>
          <a:blip r:embed="rId2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53906" t="17156" b="7959"/>
          <a:stretch>
            <a:fillRect/>
          </a:stretch>
        </p:blipFill>
        <p:spPr>
          <a:xfrm flipH="1">
            <a:off x="2071669" y="500042"/>
            <a:ext cx="448677" cy="433470"/>
          </a:xfrm>
          <a:prstGeom prst="rect">
            <a:avLst/>
          </a:prstGeom>
        </p:spPr>
      </p:pic>
      <p:pic>
        <p:nvPicPr>
          <p:cNvPr id="31" name="Рисунок 30" descr="Помпон.jpg"/>
          <p:cNvPicPr>
            <a:picLocks noChangeAspect="1"/>
          </p:cNvPicPr>
          <p:nvPr/>
        </p:nvPicPr>
        <p:blipFill>
          <a:blip r:embed="rId27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23837" t="10756" r="2408" b="8575"/>
          <a:stretch>
            <a:fillRect/>
          </a:stretch>
        </p:blipFill>
        <p:spPr>
          <a:xfrm>
            <a:off x="857224" y="1000108"/>
            <a:ext cx="357190" cy="312542"/>
          </a:xfrm>
          <a:prstGeom prst="rect">
            <a:avLst/>
          </a:prstGeom>
        </p:spPr>
      </p:pic>
      <p:pic>
        <p:nvPicPr>
          <p:cNvPr id="32" name="Рисунок 31" descr="Санки.jpg"/>
          <p:cNvPicPr>
            <a:picLocks noChangeAspect="1"/>
          </p:cNvPicPr>
          <p:nvPr/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214414" y="5572140"/>
            <a:ext cx="1335409" cy="779376"/>
          </a:xfrm>
          <a:prstGeom prst="rect">
            <a:avLst/>
          </a:prstGeom>
        </p:spPr>
      </p:pic>
      <p:pic>
        <p:nvPicPr>
          <p:cNvPr id="33" name="Рисунок 32" descr="Морковь.jpg"/>
          <p:cNvPicPr>
            <a:picLocks noChangeAspect="1"/>
          </p:cNvPicPr>
          <p:nvPr/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166" t="14583" r="15833" b="14583"/>
          <a:stretch>
            <a:fillRect/>
          </a:stretch>
        </p:blipFill>
        <p:spPr>
          <a:xfrm flipH="1">
            <a:off x="2000232" y="4857760"/>
            <a:ext cx="642942" cy="607223"/>
          </a:xfrm>
          <a:prstGeom prst="rect">
            <a:avLst/>
          </a:prstGeom>
        </p:spPr>
      </p:pic>
      <p:pic>
        <p:nvPicPr>
          <p:cNvPr id="34" name="Рисунок 33" descr="Снежный ком.png"/>
          <p:cNvPicPr>
            <a:picLocks noChangeAspect="1"/>
          </p:cNvPicPr>
          <p:nvPr/>
        </p:nvPicPr>
        <p:blipFill>
          <a:blip r:embed="rId30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 l="10000" t="10000" r="4999" b="4999"/>
          <a:stretch>
            <a:fillRect/>
          </a:stretch>
        </p:blipFill>
        <p:spPr>
          <a:xfrm>
            <a:off x="357158" y="5643578"/>
            <a:ext cx="785794" cy="785794"/>
          </a:xfrm>
          <a:prstGeom prst="rect">
            <a:avLst/>
          </a:prstGeom>
        </p:spPr>
      </p:pic>
      <p:pic>
        <p:nvPicPr>
          <p:cNvPr id="35" name="Рисунок 34" descr="Шапка.png"/>
          <p:cNvPicPr>
            <a:picLocks noChangeAspect="1"/>
          </p:cNvPicPr>
          <p:nvPr/>
        </p:nvPicPr>
        <p:blipFill>
          <a:blip r:embed="rId31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071538" y="285728"/>
            <a:ext cx="667125" cy="571504"/>
          </a:xfrm>
          <a:prstGeom prst="rect">
            <a:avLst/>
          </a:prstGeom>
        </p:spPr>
      </p:pic>
      <p:pic>
        <p:nvPicPr>
          <p:cNvPr id="36" name="Рисунок 35" descr="Собака.png"/>
          <p:cNvPicPr>
            <a:picLocks noChangeAspect="1"/>
          </p:cNvPicPr>
          <p:nvPr/>
        </p:nvPicPr>
        <p:blipFill>
          <a:blip r:embed="rId3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 l="7259" t="2929" r="2760" b="6645"/>
          <a:stretch>
            <a:fillRect/>
          </a:stretch>
        </p:blipFill>
        <p:spPr>
          <a:xfrm flipH="1">
            <a:off x="1214414" y="3000372"/>
            <a:ext cx="888570" cy="810820"/>
          </a:xfrm>
          <a:prstGeom prst="rect">
            <a:avLst/>
          </a:prstGeom>
        </p:spPr>
      </p:pic>
      <p:pic>
        <p:nvPicPr>
          <p:cNvPr id="37" name="Рисунок 36" descr="Шарф.jpg"/>
          <p:cNvPicPr>
            <a:picLocks noChangeAspect="1"/>
          </p:cNvPicPr>
          <p:nvPr/>
        </p:nvPicPr>
        <p:blipFill>
          <a:blip r:embed="rId3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 l="10416" r="4166" b="2083"/>
          <a:stretch>
            <a:fillRect/>
          </a:stretch>
        </p:blipFill>
        <p:spPr>
          <a:xfrm flipH="1">
            <a:off x="1285852" y="928670"/>
            <a:ext cx="872459" cy="1000132"/>
          </a:xfrm>
          <a:prstGeom prst="rect">
            <a:avLst/>
          </a:prstGeom>
        </p:spPr>
      </p:pic>
      <p:pic>
        <p:nvPicPr>
          <p:cNvPr id="1061" name="Picture 37" descr="http://www.playcast.ru/uploads/2015/10/13/15434263.png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 flipH="1">
            <a:off x="1285852" y="4143380"/>
            <a:ext cx="437542" cy="314020"/>
          </a:xfrm>
          <a:prstGeom prst="rect">
            <a:avLst/>
          </a:prstGeom>
          <a:noFill/>
        </p:spPr>
      </p:pic>
      <p:sp>
        <p:nvSpPr>
          <p:cNvPr id="40" name="Овал 39">
            <a:hlinkClick r:id="rId35" action="ppaction://hlinksldjump"/>
            <a:hlinkHover r:id="rId35" action="ppaction://hlinksldjump"/>
          </p:cNvPr>
          <p:cNvSpPr/>
          <p:nvPr/>
        </p:nvSpPr>
        <p:spPr>
          <a:xfrm>
            <a:off x="3286116" y="1142984"/>
            <a:ext cx="357190" cy="214314"/>
          </a:xfrm>
          <a:prstGeom prst="ellipse">
            <a:avLst/>
          </a:prstGeom>
          <a:solidFill>
            <a:srgbClr val="000000">
              <a:alpha val="0"/>
            </a:srgb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>
            <a:hlinkClick r:id="rId35" action="ppaction://hlinksldjump"/>
            <a:hlinkHover r:id="rId35" action="ppaction://hlinksldjump"/>
          </p:cNvPr>
          <p:cNvSpPr/>
          <p:nvPr/>
        </p:nvSpPr>
        <p:spPr>
          <a:xfrm>
            <a:off x="3929058" y="1643050"/>
            <a:ext cx="285752" cy="214314"/>
          </a:xfrm>
          <a:prstGeom prst="ellipse">
            <a:avLst/>
          </a:prstGeom>
          <a:solidFill>
            <a:srgbClr val="000000">
              <a:alpha val="0"/>
            </a:srgb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>
            <a:hlinkClick r:id="rId35" action="ppaction://hlinksldjump"/>
          </p:cNvPr>
          <p:cNvSpPr/>
          <p:nvPr/>
        </p:nvSpPr>
        <p:spPr>
          <a:xfrm>
            <a:off x="4500562" y="2143116"/>
            <a:ext cx="428628" cy="285752"/>
          </a:xfrm>
          <a:prstGeom prst="ellipse">
            <a:avLst/>
          </a:prstGeom>
          <a:solidFill>
            <a:srgbClr val="000000">
              <a:alpha val="0"/>
            </a:srgb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>
            <a:hlinkClick r:id="rId35" action="ppaction://hlinksldjump"/>
            <a:hlinkHover r:id="rId35" action="ppaction://hlinksldjump"/>
          </p:cNvPr>
          <p:cNvSpPr/>
          <p:nvPr/>
        </p:nvSpPr>
        <p:spPr>
          <a:xfrm>
            <a:off x="7215206" y="1357298"/>
            <a:ext cx="714380" cy="1071570"/>
          </a:xfrm>
          <a:prstGeom prst="ellipse">
            <a:avLst/>
          </a:prstGeom>
          <a:solidFill>
            <a:srgbClr val="000000">
              <a:alpha val="0"/>
            </a:srgb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>
            <a:hlinkClick r:id="rId35" action="ppaction://hlinksldjump"/>
            <a:hlinkHover r:id="rId35" action="ppaction://hlinksldjump"/>
          </p:cNvPr>
          <p:cNvSpPr/>
          <p:nvPr/>
        </p:nvSpPr>
        <p:spPr>
          <a:xfrm>
            <a:off x="5286380" y="3500438"/>
            <a:ext cx="428628" cy="500066"/>
          </a:xfrm>
          <a:prstGeom prst="ellipse">
            <a:avLst/>
          </a:prstGeom>
          <a:solidFill>
            <a:srgbClr val="000000">
              <a:alpha val="0"/>
            </a:srgb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>
            <a:hlinkClick r:id="rId35" action="ppaction://hlinksldjump"/>
            <a:hlinkHover r:id="rId35" action="ppaction://hlinksldjump"/>
          </p:cNvPr>
          <p:cNvSpPr/>
          <p:nvPr/>
        </p:nvSpPr>
        <p:spPr>
          <a:xfrm>
            <a:off x="3357554" y="5786454"/>
            <a:ext cx="714380" cy="642942"/>
          </a:xfrm>
          <a:prstGeom prst="ellipse">
            <a:avLst/>
          </a:prstGeom>
          <a:solidFill>
            <a:srgbClr val="000000">
              <a:alpha val="0"/>
            </a:srgb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>
            <a:hlinkClick r:id="rId35" action="ppaction://hlinksldjump"/>
            <a:hlinkHover r:id="rId35" action="ppaction://hlinksldjump"/>
          </p:cNvPr>
          <p:cNvSpPr/>
          <p:nvPr/>
        </p:nvSpPr>
        <p:spPr>
          <a:xfrm>
            <a:off x="4714876" y="4857760"/>
            <a:ext cx="285752" cy="285752"/>
          </a:xfrm>
          <a:prstGeom prst="ellipse">
            <a:avLst/>
          </a:prstGeom>
          <a:solidFill>
            <a:srgbClr val="000000">
              <a:alpha val="0"/>
            </a:srgb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>
            <a:hlinkClick r:id="rId35" action="ppaction://hlinksldjump"/>
            <a:hlinkHover r:id="rId35" action="ppaction://hlinksldjump"/>
          </p:cNvPr>
          <p:cNvSpPr/>
          <p:nvPr/>
        </p:nvSpPr>
        <p:spPr>
          <a:xfrm>
            <a:off x="6929454" y="5857892"/>
            <a:ext cx="357190" cy="285752"/>
          </a:xfrm>
          <a:prstGeom prst="ellipse">
            <a:avLst/>
          </a:prstGeom>
          <a:solidFill>
            <a:srgbClr val="000000">
              <a:alpha val="0"/>
            </a:srgb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>
            <a:hlinkClick r:id="rId35" action="ppaction://hlinksldjump"/>
            <a:hlinkHover r:id="rId35" action="ppaction://hlinksldjump"/>
          </p:cNvPr>
          <p:cNvSpPr/>
          <p:nvPr/>
        </p:nvSpPr>
        <p:spPr>
          <a:xfrm>
            <a:off x="6429388" y="4000504"/>
            <a:ext cx="571504" cy="285752"/>
          </a:xfrm>
          <a:prstGeom prst="ellipse">
            <a:avLst/>
          </a:prstGeom>
          <a:solidFill>
            <a:srgbClr val="000000">
              <a:alpha val="0"/>
            </a:srgb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>
            <a:hlinkClick r:id="rId35" action="ppaction://hlinksldjump"/>
            <a:hlinkHover r:id="rId35" action="ppaction://hlinksldjump"/>
          </p:cNvPr>
          <p:cNvSpPr/>
          <p:nvPr/>
        </p:nvSpPr>
        <p:spPr>
          <a:xfrm>
            <a:off x="8072462" y="5643578"/>
            <a:ext cx="714380" cy="785818"/>
          </a:xfrm>
          <a:prstGeom prst="ellipse">
            <a:avLst/>
          </a:prstGeom>
          <a:solidFill>
            <a:srgbClr val="000000">
              <a:alpha val="0"/>
            </a:srgb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>
            <a:hlinkClick r:id="rId35" action="ppaction://hlinksldjump"/>
            <a:hlinkHover r:id="rId35" action="ppaction://hlinksldjump"/>
          </p:cNvPr>
          <p:cNvSpPr/>
          <p:nvPr/>
        </p:nvSpPr>
        <p:spPr>
          <a:xfrm rot="19077071">
            <a:off x="3325529" y="3892053"/>
            <a:ext cx="1180715" cy="571504"/>
          </a:xfrm>
          <a:prstGeom prst="ellipse">
            <a:avLst/>
          </a:prstGeom>
          <a:solidFill>
            <a:srgbClr val="000000">
              <a:alpha val="0"/>
            </a:srgb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>
            <a:hlinkClick r:id="rId35" action="ppaction://hlinksldjump"/>
            <a:hlinkHover r:id="rId35" action="ppaction://hlinksldjump"/>
          </p:cNvPr>
          <p:cNvSpPr/>
          <p:nvPr/>
        </p:nvSpPr>
        <p:spPr>
          <a:xfrm>
            <a:off x="5643570" y="5286388"/>
            <a:ext cx="500066" cy="642942"/>
          </a:xfrm>
          <a:prstGeom prst="ellipse">
            <a:avLst/>
          </a:prstGeom>
          <a:solidFill>
            <a:srgbClr val="000000">
              <a:alpha val="0"/>
            </a:srgb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63">
            <a:hlinkClick r:id="rId35" action="ppaction://hlinksldjump"/>
            <a:hlinkHover r:id="rId35" action="ppaction://hlinksldjump"/>
          </p:cNvPr>
          <p:cNvSpPr/>
          <p:nvPr/>
        </p:nvSpPr>
        <p:spPr>
          <a:xfrm>
            <a:off x="6072198" y="3071810"/>
            <a:ext cx="357190" cy="714380"/>
          </a:xfrm>
          <a:prstGeom prst="ellipse">
            <a:avLst/>
          </a:prstGeom>
          <a:solidFill>
            <a:srgbClr val="000000">
              <a:alpha val="0"/>
            </a:srgb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>
            <a:hlinkClick r:id="rId35" action="ppaction://hlinksldjump"/>
            <a:hlinkHover r:id="rId35" action="ppaction://hlinksldjump"/>
          </p:cNvPr>
          <p:cNvSpPr/>
          <p:nvPr/>
        </p:nvSpPr>
        <p:spPr>
          <a:xfrm>
            <a:off x="5643570" y="4214818"/>
            <a:ext cx="714380" cy="642942"/>
          </a:xfrm>
          <a:prstGeom prst="ellipse">
            <a:avLst/>
          </a:prstGeom>
          <a:solidFill>
            <a:srgbClr val="000000">
              <a:alpha val="0"/>
            </a:srgb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>
            <a:hlinkClick r:id="rId35" action="ppaction://hlinksldjump"/>
            <a:hlinkHover r:id="rId35" action="ppaction://hlinksldjump"/>
          </p:cNvPr>
          <p:cNvSpPr/>
          <p:nvPr/>
        </p:nvSpPr>
        <p:spPr>
          <a:xfrm>
            <a:off x="4286248" y="2928934"/>
            <a:ext cx="785818" cy="1071570"/>
          </a:xfrm>
          <a:prstGeom prst="ellipse">
            <a:avLst/>
          </a:prstGeom>
          <a:solidFill>
            <a:srgbClr val="000000">
              <a:alpha val="0"/>
            </a:srgb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Управляющая кнопка: возврат 64">
            <a:hlinkClick r:id="rId36" action="ppaction://hlinksldjump" highlightClick="1"/>
          </p:cNvPr>
          <p:cNvSpPr/>
          <p:nvPr/>
        </p:nvSpPr>
        <p:spPr>
          <a:xfrm>
            <a:off x="8715404" y="0"/>
            <a:ext cx="428596" cy="428604"/>
          </a:xfrm>
          <a:prstGeom prst="actionButtonReturn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Управляющая кнопка: домой 66">
            <a:hlinkClick r:id="" action="ppaction://hlinkshowjump?jump=endshow" highlightClick="1"/>
          </p:cNvPr>
          <p:cNvSpPr/>
          <p:nvPr/>
        </p:nvSpPr>
        <p:spPr>
          <a:xfrm>
            <a:off x="8715404" y="6429396"/>
            <a:ext cx="428596" cy="428604"/>
          </a:xfrm>
          <a:prstGeom prst="actionButtonHom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10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10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возврат 1">
            <a:hlinkClick r:id="rId2" action="ppaction://hlinksldjump" highlightClick="1"/>
          </p:cNvPr>
          <p:cNvSpPr/>
          <p:nvPr/>
        </p:nvSpPr>
        <p:spPr>
          <a:xfrm>
            <a:off x="214282" y="6215082"/>
            <a:ext cx="428628" cy="428628"/>
          </a:xfrm>
          <a:prstGeom prst="actionButtonReturn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домой 2">
            <a:hlinkClick r:id="" action="ppaction://hlinkshowjump?jump=endshow" highlightClick="1"/>
          </p:cNvPr>
          <p:cNvSpPr/>
          <p:nvPr/>
        </p:nvSpPr>
        <p:spPr>
          <a:xfrm>
            <a:off x="8501090" y="6215082"/>
            <a:ext cx="428628" cy="428628"/>
          </a:xfrm>
          <a:prstGeom prst="actionButtonHom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000232" y="428604"/>
            <a:ext cx="471490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ИСПОЛЬЗОВАННЫЕ РЕСУРСЫ:</a:t>
            </a:r>
          </a:p>
          <a:p>
            <a:pPr algn="ctr"/>
            <a:r>
              <a:rPr lang="ru-RU" sz="1600" u="sng" dirty="0" smtClean="0">
                <a:hlinkClick r:id="rId3"/>
              </a:rPr>
              <a:t>Картинка</a:t>
            </a:r>
            <a:endParaRPr lang="ru-RU" sz="1600" dirty="0" smtClean="0"/>
          </a:p>
          <a:p>
            <a:pPr algn="ctr"/>
            <a:r>
              <a:rPr lang="ru-RU" sz="1600" u="sng" dirty="0" smtClean="0">
                <a:hlinkClick r:id="rId4"/>
              </a:rPr>
              <a:t>Шарф</a:t>
            </a:r>
            <a:endParaRPr lang="ru-RU" sz="1600" dirty="0" smtClean="0"/>
          </a:p>
          <a:p>
            <a:pPr algn="ctr"/>
            <a:r>
              <a:rPr lang="ru-RU" sz="1600" u="sng" dirty="0" smtClean="0">
                <a:hlinkClick r:id="rId5"/>
              </a:rPr>
              <a:t>Елочка</a:t>
            </a:r>
            <a:endParaRPr lang="ru-RU" sz="1600" dirty="0" smtClean="0"/>
          </a:p>
          <a:p>
            <a:pPr algn="ctr"/>
            <a:r>
              <a:rPr lang="ru-RU" sz="1600" u="sng" dirty="0" smtClean="0">
                <a:hlinkClick r:id="rId6"/>
              </a:rPr>
              <a:t>Шапка</a:t>
            </a:r>
            <a:endParaRPr lang="ru-RU" sz="1600" dirty="0" smtClean="0"/>
          </a:p>
          <a:p>
            <a:pPr algn="ctr"/>
            <a:r>
              <a:rPr lang="ru-RU" sz="1600" u="sng" dirty="0" smtClean="0">
                <a:hlinkClick r:id="rId7"/>
              </a:rPr>
              <a:t>Помпон</a:t>
            </a:r>
            <a:endParaRPr lang="ru-RU" sz="1600" dirty="0" smtClean="0"/>
          </a:p>
          <a:p>
            <a:pPr algn="ctr"/>
            <a:r>
              <a:rPr lang="ru-RU" sz="1600" u="sng" dirty="0" smtClean="0">
                <a:hlinkClick r:id="rId8"/>
              </a:rPr>
              <a:t>Морковь</a:t>
            </a:r>
            <a:endParaRPr lang="ru-RU" sz="1600" dirty="0" smtClean="0"/>
          </a:p>
          <a:p>
            <a:pPr algn="ctr"/>
            <a:r>
              <a:rPr lang="ru-RU" sz="1600" u="sng" dirty="0" smtClean="0">
                <a:hlinkClick r:id="rId9"/>
              </a:rPr>
              <a:t>Ведро</a:t>
            </a:r>
            <a:endParaRPr lang="ru-RU" sz="1600" dirty="0" smtClean="0"/>
          </a:p>
          <a:p>
            <a:pPr algn="ctr"/>
            <a:r>
              <a:rPr lang="ru-RU" sz="1600" u="sng" dirty="0" smtClean="0">
                <a:hlinkClick r:id="rId10"/>
              </a:rPr>
              <a:t>Воробей</a:t>
            </a:r>
            <a:endParaRPr lang="ru-RU" sz="1600" dirty="0" smtClean="0"/>
          </a:p>
          <a:p>
            <a:pPr algn="ctr"/>
            <a:r>
              <a:rPr lang="ru-RU" sz="1600" u="sng" dirty="0" smtClean="0">
                <a:hlinkClick r:id="rId11"/>
              </a:rPr>
              <a:t>Лыжи с палками</a:t>
            </a:r>
            <a:endParaRPr lang="ru-RU" sz="1600" dirty="0" smtClean="0"/>
          </a:p>
          <a:p>
            <a:pPr algn="ctr"/>
            <a:r>
              <a:rPr lang="ru-RU" sz="1600" u="sng" dirty="0" smtClean="0">
                <a:hlinkClick r:id="rId12"/>
              </a:rPr>
              <a:t>Снежный ком</a:t>
            </a:r>
            <a:endParaRPr lang="ru-RU" sz="1600" dirty="0" smtClean="0"/>
          </a:p>
          <a:p>
            <a:pPr algn="ctr"/>
            <a:r>
              <a:rPr lang="ru-RU" sz="1600" u="sng" dirty="0" smtClean="0">
                <a:hlinkClick r:id="rId13"/>
              </a:rPr>
              <a:t>Санки</a:t>
            </a:r>
            <a:endParaRPr lang="ru-RU" sz="1600" dirty="0" smtClean="0"/>
          </a:p>
          <a:p>
            <a:pPr algn="ctr"/>
            <a:r>
              <a:rPr lang="ru-RU" sz="1600" u="sng" dirty="0" smtClean="0">
                <a:hlinkClick r:id="rId14"/>
              </a:rPr>
              <a:t>Лопата</a:t>
            </a:r>
            <a:endParaRPr lang="ru-RU" sz="1600" dirty="0" smtClean="0"/>
          </a:p>
          <a:p>
            <a:pPr algn="ctr"/>
            <a:r>
              <a:rPr lang="ru-RU" sz="1600" u="sng" dirty="0" smtClean="0">
                <a:hlinkClick r:id="rId15"/>
              </a:rPr>
              <a:t>Собака</a:t>
            </a:r>
            <a:endParaRPr lang="ru-RU" sz="1600" dirty="0" smtClean="0"/>
          </a:p>
          <a:p>
            <a:pPr algn="ctr"/>
            <a:r>
              <a:rPr lang="ru-RU" sz="1600" u="sng" dirty="0" smtClean="0">
                <a:hlinkClick r:id="rId16"/>
              </a:rPr>
              <a:t>Варежка</a:t>
            </a:r>
            <a:endParaRPr lang="ru-RU" sz="1600" dirty="0" smtClean="0"/>
          </a:p>
          <a:p>
            <a:pPr algn="ctr"/>
            <a:r>
              <a:rPr lang="ru-RU" sz="1600" u="sng" dirty="0" smtClean="0">
                <a:hlinkClick r:id="rId17"/>
              </a:rPr>
              <a:t>Петушок</a:t>
            </a:r>
            <a:endParaRPr lang="ru-RU" sz="1600" dirty="0" smtClean="0"/>
          </a:p>
          <a:p>
            <a:pPr algn="ctr"/>
            <a:r>
              <a:rPr lang="ru-RU" sz="1600" u="sng" dirty="0" smtClean="0">
                <a:hlinkClick r:id="rId18"/>
              </a:rPr>
              <a:t>Плюшевый медвежонок</a:t>
            </a:r>
            <a:endParaRPr lang="ru-RU" sz="1600" dirty="0" smtClean="0"/>
          </a:p>
          <a:p>
            <a:pPr algn="ctr"/>
            <a:r>
              <a:rPr lang="ru-RU" sz="1600" u="sng" dirty="0" smtClean="0">
                <a:hlinkClick r:id="rId19"/>
              </a:rPr>
              <a:t>Фон</a:t>
            </a:r>
            <a:endParaRPr lang="ru-RU" sz="1600" dirty="0" smtClean="0"/>
          </a:p>
          <a:p>
            <a:pPr algn="ctr"/>
            <a:r>
              <a:rPr lang="ru-RU" sz="1600" u="sng" dirty="0" smtClean="0">
                <a:hlinkClick r:id="rId20"/>
              </a:rPr>
              <a:t>Рамка</a:t>
            </a:r>
            <a:endParaRPr lang="ru-RU" sz="1600" dirty="0" smtClean="0"/>
          </a:p>
          <a:p>
            <a:pPr algn="ctr"/>
            <a:r>
              <a:rPr lang="ru-RU" sz="1600" u="sng" dirty="0" smtClean="0">
                <a:hlinkClick r:id="rId21"/>
              </a:rPr>
              <a:t>Рамка для текста</a:t>
            </a:r>
            <a:endParaRPr lang="ru-RU" sz="1600" dirty="0" smtClean="0"/>
          </a:p>
          <a:p>
            <a:pPr algn="ctr"/>
            <a:r>
              <a:rPr lang="ru-RU" sz="1600" u="sng" dirty="0" smtClean="0">
                <a:hlinkClick r:id="rId22"/>
              </a:rPr>
              <a:t>Мальчик</a:t>
            </a:r>
            <a:endParaRPr lang="ru-RU" sz="1600" dirty="0" smtClean="0"/>
          </a:p>
          <a:p>
            <a:pPr algn="ctr"/>
            <a:r>
              <a:rPr lang="ru-RU" sz="1600" u="sng" dirty="0" smtClean="0">
                <a:hlinkClick r:id="rId23"/>
              </a:rPr>
              <a:t>Снегирь</a:t>
            </a:r>
            <a:endParaRPr lang="ru-RU" sz="1600" dirty="0" smtClean="0"/>
          </a:p>
          <a:p>
            <a:pPr algn="ctr"/>
            <a:r>
              <a:rPr lang="ru-RU" sz="1600" u="sng" dirty="0" smtClean="0">
                <a:hlinkClick r:id="rId24"/>
              </a:rPr>
              <a:t>Мальчик на санках</a:t>
            </a:r>
            <a:endParaRPr lang="ru-RU" sz="1600" dirty="0" smtClean="0"/>
          </a:p>
          <a:p>
            <a:pPr algn="ctr"/>
            <a:r>
              <a:rPr lang="ru-RU" sz="1600" u="sng" dirty="0" smtClean="0">
                <a:hlinkClick r:id="rId25"/>
              </a:rPr>
              <a:t>Снежинка</a:t>
            </a:r>
            <a:endParaRPr lang="ru-RU" sz="1600" u="sng" dirty="0" smtClean="0"/>
          </a:p>
          <a:p>
            <a:pPr algn="ctr"/>
            <a:r>
              <a:rPr lang="ru-RU" sz="1600" u="sng" dirty="0" smtClean="0">
                <a:hlinkClick r:id="rId26"/>
              </a:rPr>
              <a:t>Логотип</a:t>
            </a:r>
            <a:endParaRPr lang="ru-RU" sz="1600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76</Words>
  <Application>Microsoft Office PowerPoint</Application>
  <PresentationFormat>Экран (4:3)</PresentationFormat>
  <Paragraphs>35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а</cp:lastModifiedBy>
  <cp:revision>61</cp:revision>
  <dcterms:created xsi:type="dcterms:W3CDTF">2017-01-08T09:52:27Z</dcterms:created>
  <dcterms:modified xsi:type="dcterms:W3CDTF">2021-01-26T14:41:45Z</dcterms:modified>
</cp:coreProperties>
</file>