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32D22-B06C-436B-83FA-7D9B72FB6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5ECE2D-5EAC-4E9B-B220-B41A8080B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AAF2E-AEA2-4150-AC9D-04E01296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1805-1D05-453A-8AA2-7C04F68DBE8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9FF06-1BB1-4BE0-A553-3741B392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E20CD0-5D44-4B7A-B802-8FADC3CE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D8E0-15AE-4D2C-B11B-2D542F0CB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9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6770E-8279-4B21-A095-C56B9B5F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049D8E-7E3B-43DD-93B5-F85D2B366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A0811A-0DC8-471E-8BBE-2C59B49C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1805-1D05-453A-8AA2-7C04F68DBE8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512832-C112-441B-9C5A-1EBC4759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ADE598-0BBE-473B-A0DF-74242FFB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D8E0-15AE-4D2C-B11B-2D542F0CB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9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A3B0FB-6D12-480A-93AD-7BC004D26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F19E6-BA99-4FEB-B1AB-DB3408316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01CDF6-B6D0-47D1-AE78-02EAF80E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1805-1D05-453A-8AA2-7C04F68DBE8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72A2FE-FF22-4DBD-833F-04718A4A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A6DD1-6F11-40BF-B05F-82AC0D2F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D8E0-15AE-4D2C-B11B-2D542F0CB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59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D926D-775A-4E68-9A4A-D9840D96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C08A93-4D36-4BD1-BC69-A40CBCB7E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7F008E-AED2-453D-A51E-CC420B0D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1805-1D05-453A-8AA2-7C04F68DBE8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3F83A-9177-46F3-9557-54809CA0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69C4D6-98BB-4F09-9A90-809006EA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D8E0-15AE-4D2C-B11B-2D542F0CB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5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74372-CFD8-4A2C-9C81-49AC19D7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4060D5-5879-4844-ADB8-1FC90BE1A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E1D06-1B81-4661-9920-982BC376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1805-1D05-453A-8AA2-7C04F68DBE8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A51E4-F552-442E-836D-8588E575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2F690-6FC4-4956-98E1-246B5772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D8E0-15AE-4D2C-B11B-2D542F0CB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4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B9612-F475-4320-9287-1182FF37F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79D6E-EBC8-49B7-A9B8-787AFAF84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8BD47C-03AA-461F-B3BC-14C582458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EE1D5C-B147-4D57-9942-4A5B04BA6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1805-1D05-453A-8AA2-7C04F68DBE8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1AD995-5D96-4E4A-A991-25D1CF2E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723E9B-5D9C-4B6D-9B9A-C191AD59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D8E0-15AE-4D2C-B11B-2D542F0CB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3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0787B-5CDF-4EBD-86A4-60B8B45E0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BB10A6-1F01-470E-8BFB-D5C6D08BA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B14E95-AA0A-4641-A285-4AEFCC967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7D8DC4-1240-4A11-AEAD-FEF699D0B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7AAB5B-DB24-49B7-980C-CD7FCD9D1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D1B233-15C4-49B2-8624-031C93D2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1805-1D05-453A-8AA2-7C04F68DBE8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532033-AD11-435E-9963-517DADBA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8D7FD0-B460-4AFE-893F-A4B6716B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D8E0-15AE-4D2C-B11B-2D542F0CB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8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746EB-8A27-4A11-8F66-0E195508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B38C2B-F690-47AE-A1BB-D6028321C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1805-1D05-453A-8AA2-7C04F68DBE8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6285E2-7757-4F1A-BB2E-38853C581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6E11EA-A96F-4B59-8C7E-ABB07AAE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D8E0-15AE-4D2C-B11B-2D542F0CB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2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F9F303-5C43-4C72-B962-A34E2ED20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1805-1D05-453A-8AA2-7C04F68DBE8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B09D3D-0356-4367-AED8-B0ADF9C1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D6C5E1-0F6B-4812-82CD-3AE794F3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D8E0-15AE-4D2C-B11B-2D542F0CB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5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710EB-B79A-458A-A958-F48D717F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D5ADC5-ED84-472F-960A-38CB34C0F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87E5E9-2716-487D-A13A-D0113B415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4BBDA5-C95B-4AF5-91E4-09472DBF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1805-1D05-453A-8AA2-7C04F68DBE8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6B64F3-C187-4262-9B21-CE953D32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6C7F4D-FBC5-4E40-94FA-641A3619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D8E0-15AE-4D2C-B11B-2D542F0CB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0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C42E7-7CAC-4DAF-9776-13D36ADA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315BA0-4BA8-42BF-A58D-6D2F881E5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9BB185-E2CC-44E7-834A-E3B4BF7F8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8B5F1D-F39E-44FD-8005-A3AA28EC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1805-1D05-453A-8AA2-7C04F68DBE8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3B7B0-057E-4F8B-B123-73C87D11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184846-5A2F-4122-8C4B-C0BDEEBA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D8E0-15AE-4D2C-B11B-2D542F0CB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7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E1CA8-087C-470D-9D3E-9AD44AB9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5BE666-54A8-4DF4-8C9F-CA8BF8277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63CAC-040A-49A8-96AA-96B0608D1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1805-1D05-453A-8AA2-7C04F68DBE86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64DB0-C15A-4757-B02C-D53D2B64D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98E82-4CC1-4FF8-AD7F-B19EAA793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FD8E0-15AE-4D2C-B11B-2D542F0CB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1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slide" Target="slide4.xml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slide" Target="slide5.xml"/><Relationship Id="rId4" Type="http://schemas.openxmlformats.org/officeDocument/2006/relationships/image" Target="../media/image7.jp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A5CF407-D866-4A29-BF66-241FB0857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672"/>
            <a:ext cx="12200196" cy="48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4B752-814E-46DD-993B-72B233500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157" y="425255"/>
            <a:ext cx="10018426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Интерактивная игра</a:t>
            </a:r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«Кто спрятался за ёлочкой?»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D303943-3014-4072-BDE3-FF27C29D9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50" y="3094317"/>
            <a:ext cx="2185300" cy="339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04AC2-746C-4F99-902E-26456E936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98565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Подготовила: Королёва Марина Владимировна, педагог-психолог</a:t>
            </a:r>
          </a:p>
        </p:txBody>
      </p:sp>
    </p:spTree>
    <p:extLst>
      <p:ext uri="{BB962C8B-B14F-4D97-AF65-F5344CB8AC3E}">
        <p14:creationId xmlns:p14="http://schemas.microsoft.com/office/powerpoint/2010/main" val="218893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605A16-1730-4E26-8149-CE1F5137D736}"/>
              </a:ext>
            </a:extLst>
          </p:cNvPr>
          <p:cNvSpPr/>
          <p:nvPr/>
        </p:nvSpPr>
        <p:spPr>
          <a:xfrm>
            <a:off x="4889184" y="4625906"/>
            <a:ext cx="2133600" cy="2080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3120C4-CBE7-4672-BA5D-E977C8CDF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32" y="3664096"/>
            <a:ext cx="2106644" cy="1923620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6F97AA2-AC05-4D66-928C-850C63FC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7" y="964095"/>
            <a:ext cx="3575252" cy="49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F9C53A-8C8F-4E69-A32C-1B1A9CD6D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75" y="2417825"/>
            <a:ext cx="2106644" cy="19236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A3B500-A9A8-484B-9F0A-E194E3B16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48" y="4803088"/>
            <a:ext cx="1890471" cy="1726228"/>
          </a:xfrm>
          <a:prstGeom prst="rect">
            <a:avLst/>
          </a:prstGeom>
        </p:spPr>
      </p:pic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3AE6710-40A5-496B-9171-24B6698E0DDB}"/>
              </a:ext>
            </a:extLst>
          </p:cNvPr>
          <p:cNvSpPr/>
          <p:nvPr/>
        </p:nvSpPr>
        <p:spPr>
          <a:xfrm>
            <a:off x="220983" y="5907072"/>
            <a:ext cx="978408" cy="799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69810C2-52C5-428C-A5EF-9D703E31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672"/>
            <a:ext cx="12200196" cy="48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2481BC3-4E53-46E6-AEAE-8683BAA5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4" y="650505"/>
            <a:ext cx="3577312" cy="555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EF39CC12-CE8F-4517-912B-6B9EEB73BC9D}"/>
              </a:ext>
            </a:extLst>
          </p:cNvPr>
          <p:cNvSpPr/>
          <p:nvPr/>
        </p:nvSpPr>
        <p:spPr>
          <a:xfrm>
            <a:off x="6003561" y="464695"/>
            <a:ext cx="5936105" cy="2777807"/>
          </a:xfrm>
          <a:prstGeom prst="wedgeRoundRectCallout">
            <a:avLst>
              <a:gd name="adj1" fmla="val -80987"/>
              <a:gd name="adj2" fmla="val -13256"/>
              <a:gd name="adj3" fmla="val 166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Спасибо большое тебе! Ты замечательно справился с заданием!</a:t>
            </a:r>
          </a:p>
        </p:txBody>
      </p:sp>
      <p:sp>
        <p:nvSpPr>
          <p:cNvPr id="18" name="Прямоугольник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A769D90-8C4C-4E2D-AB5C-ACC5D05E2336}"/>
              </a:ext>
            </a:extLst>
          </p:cNvPr>
          <p:cNvSpPr/>
          <p:nvPr/>
        </p:nvSpPr>
        <p:spPr>
          <a:xfrm>
            <a:off x="6625654" y="5293095"/>
            <a:ext cx="469192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399456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F83E590-ED6D-4823-9DA0-E160766F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672"/>
            <a:ext cx="12200196" cy="48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C76D3C2-0ECF-4978-BF1B-FCDBFC42D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4" y="650505"/>
            <a:ext cx="3577312" cy="555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:a16="http://schemas.microsoft.com/office/drawing/2014/main" id="{5FA68C68-6360-4C13-991A-B392A346F86E}"/>
              </a:ext>
            </a:extLst>
          </p:cNvPr>
          <p:cNvSpPr/>
          <p:nvPr/>
        </p:nvSpPr>
        <p:spPr>
          <a:xfrm>
            <a:off x="5861153" y="299803"/>
            <a:ext cx="5936105" cy="3612630"/>
          </a:xfrm>
          <a:prstGeom prst="wedgeRoundRectCallout">
            <a:avLst>
              <a:gd name="adj1" fmla="val -80987"/>
              <a:gd name="adj2" fmla="val -13256"/>
              <a:gd name="adj3" fmla="val 166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Здравствуй, дорогой друг! Скоро Новый год! Помоги мне отыскать моих друзей.</a:t>
            </a:r>
          </a:p>
        </p:txBody>
      </p:sp>
      <p:sp>
        <p:nvSpPr>
          <p:cNvPr id="3" name="Прямоугольник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F4AFDC-C75A-4121-9A85-79DDB8C4F39A}"/>
              </a:ext>
            </a:extLst>
          </p:cNvPr>
          <p:cNvSpPr/>
          <p:nvPr/>
        </p:nvSpPr>
        <p:spPr>
          <a:xfrm>
            <a:off x="6205928" y="5366479"/>
            <a:ext cx="5336158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159451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605A16-1730-4E26-8149-CE1F5137D736}"/>
              </a:ext>
            </a:extLst>
          </p:cNvPr>
          <p:cNvSpPr/>
          <p:nvPr/>
        </p:nvSpPr>
        <p:spPr>
          <a:xfrm>
            <a:off x="4889184" y="4625906"/>
            <a:ext cx="2133600" cy="2080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86DC010-D3BE-4B29-92C4-74BA76281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78" y="3130012"/>
            <a:ext cx="1480476" cy="216707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839B8F8-7D5D-4705-93F3-E1461811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25" y="2547170"/>
            <a:ext cx="1652016" cy="2078736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6F97AA2-AC05-4D66-928C-850C63FC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7" y="665107"/>
            <a:ext cx="3575252" cy="49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D988601-F78A-43C1-910D-1B1124B377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1"/>
          <a:stretch/>
        </p:blipFill>
        <p:spPr>
          <a:xfrm>
            <a:off x="5955984" y="176709"/>
            <a:ext cx="1480476" cy="203501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F9C53A-8C8F-4E69-A32C-1B1A9CD6D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08" y="4782878"/>
            <a:ext cx="2106644" cy="192362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FBFC06-8199-44F2-9361-2C4955C97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67" y="2547169"/>
            <a:ext cx="1746591" cy="183345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7FB6377-38A3-4C4B-B830-F974AEDB22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37" y="176709"/>
            <a:ext cx="1480476" cy="198455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4502B61-0559-40E3-A84A-93421AC82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32" y="2643291"/>
            <a:ext cx="1950720" cy="202996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B1114D8-506E-4793-BD8D-9E7AD3281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54" y="176709"/>
            <a:ext cx="1480476" cy="2167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E5FFA86-A6DA-4ADF-9180-7E53ED21ECA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>
          <a:xfrm>
            <a:off x="7626529" y="4782878"/>
            <a:ext cx="1617458" cy="198455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92D3AC2-2A3B-4A67-B563-3B157BD2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16" y="4716069"/>
            <a:ext cx="1296935" cy="1898413"/>
          </a:xfrm>
          <a:prstGeom prst="rect">
            <a:avLst/>
          </a:prstGeom>
        </p:spPr>
      </p:pic>
      <p:sp>
        <p:nvSpPr>
          <p:cNvPr id="39" name="Стрелка: вправо 38">
            <a:hlinkClick r:id="rId11" action="ppaction://hlinksldjump"/>
            <a:extLst>
              <a:ext uri="{FF2B5EF4-FFF2-40B4-BE49-F238E27FC236}">
                <a16:creationId xmlns:a16="http://schemas.microsoft.com/office/drawing/2014/main" id="{E291DCBE-A354-4D19-9AE9-ACF42AD9A789}"/>
              </a:ext>
            </a:extLst>
          </p:cNvPr>
          <p:cNvSpPr/>
          <p:nvPr/>
        </p:nvSpPr>
        <p:spPr>
          <a:xfrm>
            <a:off x="220983" y="5907072"/>
            <a:ext cx="978408" cy="799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5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605A16-1730-4E26-8149-CE1F5137D736}"/>
              </a:ext>
            </a:extLst>
          </p:cNvPr>
          <p:cNvSpPr/>
          <p:nvPr/>
        </p:nvSpPr>
        <p:spPr>
          <a:xfrm>
            <a:off x="4889184" y="4625906"/>
            <a:ext cx="2133600" cy="2080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839B8F8-7D5D-4705-93F3-E14618118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25" y="2547170"/>
            <a:ext cx="1652016" cy="207873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D988601-F78A-43C1-910D-1B1124B377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1"/>
          <a:stretch/>
        </p:blipFill>
        <p:spPr>
          <a:xfrm>
            <a:off x="7026387" y="389513"/>
            <a:ext cx="1480476" cy="203501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F9C53A-8C8F-4E69-A32C-1B1A9CD6D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08" y="4782878"/>
            <a:ext cx="2106644" cy="192362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FBFC06-8199-44F2-9361-2C4955C97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67" y="2547169"/>
            <a:ext cx="1746591" cy="183345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7FB6377-38A3-4C4B-B830-F974AEDB2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08" y="356591"/>
            <a:ext cx="1480476" cy="198455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4502B61-0559-40E3-A84A-93421AC827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32" y="2643291"/>
            <a:ext cx="1950720" cy="202996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E5FFA86-A6DA-4ADF-9180-7E53ED21EC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>
          <a:xfrm>
            <a:off x="7626529" y="4782878"/>
            <a:ext cx="1617458" cy="19845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D93F6E-8B5D-484D-A7F1-DDE1BAF7A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1"/>
          <a:stretch/>
        </p:blipFill>
        <p:spPr>
          <a:xfrm>
            <a:off x="2548395" y="3425328"/>
            <a:ext cx="1480476" cy="20350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F0004A-92A3-4284-A5CB-F2FCDF581C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1"/>
          <a:stretch/>
        </p:blipFill>
        <p:spPr>
          <a:xfrm>
            <a:off x="5214831" y="4673259"/>
            <a:ext cx="1446027" cy="1987662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6F97AA2-AC05-4D66-928C-850C63FC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4" y="845345"/>
            <a:ext cx="3575252" cy="49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: вправо 13">
            <a:hlinkClick r:id="rId10" action="ppaction://hlinksldjump"/>
            <a:extLst>
              <a:ext uri="{FF2B5EF4-FFF2-40B4-BE49-F238E27FC236}">
                <a16:creationId xmlns:a16="http://schemas.microsoft.com/office/drawing/2014/main" id="{60B13D38-8774-4D21-8525-0FC96EA8CC6B}"/>
              </a:ext>
            </a:extLst>
          </p:cNvPr>
          <p:cNvSpPr/>
          <p:nvPr/>
        </p:nvSpPr>
        <p:spPr>
          <a:xfrm>
            <a:off x="220983" y="5907072"/>
            <a:ext cx="978408" cy="799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D069CC-E046-4047-AD87-8A71A5619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98" y="3519082"/>
            <a:ext cx="1950720" cy="202996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605A16-1730-4E26-8149-CE1F5137D736}"/>
              </a:ext>
            </a:extLst>
          </p:cNvPr>
          <p:cNvSpPr/>
          <p:nvPr/>
        </p:nvSpPr>
        <p:spPr>
          <a:xfrm>
            <a:off x="4889184" y="4625906"/>
            <a:ext cx="2133600" cy="2080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6F97AA2-AC05-4D66-928C-850C63FC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9" y="845345"/>
            <a:ext cx="3575252" cy="49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839B8F8-7D5D-4705-93F3-E14618118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396" y="2389632"/>
            <a:ext cx="1652016" cy="207873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F9C53A-8C8F-4E69-A32C-1B1A9CD6D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08" y="4782878"/>
            <a:ext cx="2106644" cy="192362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FBFC06-8199-44F2-9361-2C4955C977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396" y="441255"/>
            <a:ext cx="1746591" cy="183345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7FB6377-38A3-4C4B-B830-F974AEDB22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492" y="270733"/>
            <a:ext cx="1480476" cy="198455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4502B61-0559-40E3-A84A-93421AC82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492" y="2504098"/>
            <a:ext cx="1950720" cy="202996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E5FFA86-A6DA-4ADF-9180-7E53ED21EC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>
          <a:xfrm>
            <a:off x="7531954" y="4782878"/>
            <a:ext cx="1617458" cy="19845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5B6129-20F1-41E8-977F-2D96C5C29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18" y="4782878"/>
            <a:ext cx="1593195" cy="1657918"/>
          </a:xfrm>
          <a:prstGeom prst="rect">
            <a:avLst/>
          </a:prstGeom>
        </p:spPr>
      </p:pic>
      <p:sp>
        <p:nvSpPr>
          <p:cNvPr id="14" name="Стрелка: вправо 13">
            <a:hlinkClick r:id="rId9" action="ppaction://hlinksldjump"/>
            <a:extLst>
              <a:ext uri="{FF2B5EF4-FFF2-40B4-BE49-F238E27FC236}">
                <a16:creationId xmlns:a16="http://schemas.microsoft.com/office/drawing/2014/main" id="{8C2C6B9F-0F88-4BDC-A7EC-58381045D8F5}"/>
              </a:ext>
            </a:extLst>
          </p:cNvPr>
          <p:cNvSpPr/>
          <p:nvPr/>
        </p:nvSpPr>
        <p:spPr>
          <a:xfrm>
            <a:off x="220983" y="5907072"/>
            <a:ext cx="978408" cy="799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B64E60-7AA2-4CDC-B905-A6A09E40A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7" y="3586538"/>
            <a:ext cx="1652016" cy="207873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605A16-1730-4E26-8149-CE1F5137D736}"/>
              </a:ext>
            </a:extLst>
          </p:cNvPr>
          <p:cNvSpPr/>
          <p:nvPr/>
        </p:nvSpPr>
        <p:spPr>
          <a:xfrm>
            <a:off x="4889184" y="4625906"/>
            <a:ext cx="2133600" cy="2080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6F97AA2-AC05-4D66-928C-850C63FC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2" y="842020"/>
            <a:ext cx="3575252" cy="49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839B8F8-7D5D-4705-93F3-E14618118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59" y="2547170"/>
            <a:ext cx="1652016" cy="207873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F9C53A-8C8F-4E69-A32C-1B1A9CD6D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919" y="3664096"/>
            <a:ext cx="2106644" cy="192362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FBFC06-8199-44F2-9361-2C4955C97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45" y="1473470"/>
            <a:ext cx="1746591" cy="183345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7FB6377-38A3-4C4B-B830-F974AEDB2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443" y="384031"/>
            <a:ext cx="1480476" cy="1984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E5FFA86-A6DA-4ADF-9180-7E53ED21EC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>
          <a:xfrm>
            <a:off x="8061667" y="4786333"/>
            <a:ext cx="1617458" cy="19845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CB575B-009B-441F-B330-6BD9B83E1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85" y="4786333"/>
            <a:ext cx="1462884" cy="1840751"/>
          </a:xfrm>
          <a:prstGeom prst="rect">
            <a:avLst/>
          </a:prstGeom>
        </p:spPr>
      </p:pic>
      <p:sp>
        <p:nvSpPr>
          <p:cNvPr id="14" name="Стрелка: вправо 13">
            <a:hlinkClick r:id="rId8" action="ppaction://hlinksldjump"/>
            <a:extLst>
              <a:ext uri="{FF2B5EF4-FFF2-40B4-BE49-F238E27FC236}">
                <a16:creationId xmlns:a16="http://schemas.microsoft.com/office/drawing/2014/main" id="{16B18871-9165-41AA-9A42-73EF3D278EC6}"/>
              </a:ext>
            </a:extLst>
          </p:cNvPr>
          <p:cNvSpPr/>
          <p:nvPr/>
        </p:nvSpPr>
        <p:spPr>
          <a:xfrm>
            <a:off x="220983" y="5907072"/>
            <a:ext cx="978408" cy="799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CC9C3DC-4287-4163-B995-6A212F890E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>
          <a:xfrm>
            <a:off x="2107927" y="3806121"/>
            <a:ext cx="1617458" cy="198455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605A16-1730-4E26-8149-CE1F5137D736}"/>
              </a:ext>
            </a:extLst>
          </p:cNvPr>
          <p:cNvSpPr/>
          <p:nvPr/>
        </p:nvSpPr>
        <p:spPr>
          <a:xfrm>
            <a:off x="4889184" y="4625906"/>
            <a:ext cx="2133600" cy="2080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6F97AA2-AC05-4D66-928C-850C63FC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8" y="814879"/>
            <a:ext cx="3575252" cy="49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F9C53A-8C8F-4E69-A32C-1B1A9CD6D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08" y="4782878"/>
            <a:ext cx="2106644" cy="192362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FBFC06-8199-44F2-9361-2C4955C97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61" y="1773526"/>
            <a:ext cx="1746591" cy="183345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7FB6377-38A3-4C4B-B830-F974AEDB2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32" y="446532"/>
            <a:ext cx="1480476" cy="1984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E5FFA86-A6DA-4ADF-9180-7E53ED21E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>
          <a:xfrm>
            <a:off x="7732924" y="3148951"/>
            <a:ext cx="1617458" cy="19845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F04EE3-806E-4BCA-A596-8C9F93025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>
          <a:xfrm>
            <a:off x="5147255" y="4673925"/>
            <a:ext cx="1617458" cy="1984553"/>
          </a:xfrm>
          <a:prstGeom prst="rect">
            <a:avLst/>
          </a:prstGeom>
        </p:spPr>
      </p:pic>
      <p:sp>
        <p:nvSpPr>
          <p:cNvPr id="14" name="Стрелка: вправо 13">
            <a:hlinkClick r:id="rId7" action="ppaction://hlinksldjump"/>
            <a:extLst>
              <a:ext uri="{FF2B5EF4-FFF2-40B4-BE49-F238E27FC236}">
                <a16:creationId xmlns:a16="http://schemas.microsoft.com/office/drawing/2014/main" id="{E97CA9B9-B864-43BA-B307-A7BBF46487F9}"/>
              </a:ext>
            </a:extLst>
          </p:cNvPr>
          <p:cNvSpPr/>
          <p:nvPr/>
        </p:nvSpPr>
        <p:spPr>
          <a:xfrm>
            <a:off x="220983" y="5907072"/>
            <a:ext cx="978408" cy="799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7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4290A6-3715-46B0-A768-7B03CB0E0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8" y="3633629"/>
            <a:ext cx="1480476" cy="198455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605A16-1730-4E26-8149-CE1F5137D736}"/>
              </a:ext>
            </a:extLst>
          </p:cNvPr>
          <p:cNvSpPr/>
          <p:nvPr/>
        </p:nvSpPr>
        <p:spPr>
          <a:xfrm>
            <a:off x="4889184" y="4625906"/>
            <a:ext cx="2133600" cy="2080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6F97AA2-AC05-4D66-928C-850C63FC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6" y="964095"/>
            <a:ext cx="3575252" cy="49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F9C53A-8C8F-4E69-A32C-1B1A9CD6D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53" y="4048360"/>
            <a:ext cx="2106644" cy="192362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FBFC06-8199-44F2-9361-2C4955C97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523" y="2075122"/>
            <a:ext cx="1746591" cy="183345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7FB6377-38A3-4C4B-B830-F974AEDB2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12" y="562616"/>
            <a:ext cx="1480476" cy="19845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51ECE7-28AC-4FD6-AE76-6B426B1D6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75" y="4676975"/>
            <a:ext cx="1480476" cy="1984553"/>
          </a:xfrm>
          <a:prstGeom prst="rect">
            <a:avLst/>
          </a:prstGeom>
        </p:spPr>
      </p:pic>
      <p:sp>
        <p:nvSpPr>
          <p:cNvPr id="14" name="Стрелка: вправо 13">
            <a:hlinkClick r:id="rId6" action="ppaction://hlinksldjump"/>
            <a:extLst>
              <a:ext uri="{FF2B5EF4-FFF2-40B4-BE49-F238E27FC236}">
                <a16:creationId xmlns:a16="http://schemas.microsoft.com/office/drawing/2014/main" id="{1D91DE55-B0E7-4AB8-9C1F-9F18D8272889}"/>
              </a:ext>
            </a:extLst>
          </p:cNvPr>
          <p:cNvSpPr/>
          <p:nvPr/>
        </p:nvSpPr>
        <p:spPr>
          <a:xfrm>
            <a:off x="220983" y="5907072"/>
            <a:ext cx="978408" cy="799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8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605A16-1730-4E26-8149-CE1F5137D736}"/>
              </a:ext>
            </a:extLst>
          </p:cNvPr>
          <p:cNvSpPr/>
          <p:nvPr/>
        </p:nvSpPr>
        <p:spPr>
          <a:xfrm>
            <a:off x="4889184" y="4625906"/>
            <a:ext cx="2133600" cy="2080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D32B71-8EFC-4B32-9827-BF393B9E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41" y="3947771"/>
            <a:ext cx="1746591" cy="1833455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6F97AA2-AC05-4D66-928C-850C63FC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6" y="964095"/>
            <a:ext cx="3575252" cy="49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F9C53A-8C8F-4E69-A32C-1B1A9CD6D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320" y="3664096"/>
            <a:ext cx="2106644" cy="192362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FBFC06-8199-44F2-9361-2C4955C97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29" y="1482867"/>
            <a:ext cx="1746591" cy="18334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FE807A-62F8-4DDB-A3E5-77DD55144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88" y="4793266"/>
            <a:ext cx="1746591" cy="1833455"/>
          </a:xfrm>
          <a:prstGeom prst="rect">
            <a:avLst/>
          </a:prstGeom>
        </p:spPr>
      </p:pic>
      <p:sp>
        <p:nvSpPr>
          <p:cNvPr id="14" name="Стрелка: вправо 13">
            <a:hlinkClick r:id="rId5" action="ppaction://hlinksldjump"/>
            <a:extLst>
              <a:ext uri="{FF2B5EF4-FFF2-40B4-BE49-F238E27FC236}">
                <a16:creationId xmlns:a16="http://schemas.microsoft.com/office/drawing/2014/main" id="{30DE454F-10BB-490D-8AF9-96897A1822E1}"/>
              </a:ext>
            </a:extLst>
          </p:cNvPr>
          <p:cNvSpPr/>
          <p:nvPr/>
        </p:nvSpPr>
        <p:spPr>
          <a:xfrm>
            <a:off x="220983" y="5907072"/>
            <a:ext cx="978408" cy="799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38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Тема Office</vt:lpstr>
      <vt:lpstr>Интерактивная игра «Кто спрятался за ёлочкой?»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«Кто спрятался за ёлочкой?»</dc:title>
  <dc:creator>User</dc:creator>
  <cp:lastModifiedBy>User</cp:lastModifiedBy>
  <cp:revision>13</cp:revision>
  <dcterms:created xsi:type="dcterms:W3CDTF">2020-12-10T08:10:44Z</dcterms:created>
  <dcterms:modified xsi:type="dcterms:W3CDTF">2020-12-10T12:05:28Z</dcterms:modified>
</cp:coreProperties>
</file>