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9" r:id="rId3"/>
    <p:sldId id="263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3BBFC-118A-49E5-A676-587B7AA8714F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BD3B4-5BCE-4CBA-8F31-AD54E4FF8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343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BD3B4-5BCE-4CBA-8F31-AD54E4FF85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72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Рамка 4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75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esochnizza.ru/wp-content/uploads/2012/12/novogodnie-igry-dlja-detej-najdi-otlichija2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mg-fotki.yandex.ru/get/17865/16969765.25f/0_96581_8807ed99_orig.png" TargetMode="External"/><Relationship Id="rId5" Type="http://schemas.openxmlformats.org/officeDocument/2006/relationships/hyperlink" Target="http://s3.pic4you.ru/allimage/y2013/12-09/12216/4043475-thumb.png" TargetMode="External"/><Relationship Id="rId4" Type="http://schemas.openxmlformats.org/officeDocument/2006/relationships/hyperlink" Target="http://galerey-room.ru/images/091729_1419401849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сведения 7">
            <a:hlinkClick r:id="rId3" action="ppaction://hlinksldjump" highlightClick="1"/>
          </p:cNvPr>
          <p:cNvSpPr/>
          <p:nvPr/>
        </p:nvSpPr>
        <p:spPr>
          <a:xfrm>
            <a:off x="165934" y="155859"/>
            <a:ext cx="684076" cy="614547"/>
          </a:xfrm>
          <a:prstGeom prst="actionButtonInform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85" y="5627895"/>
            <a:ext cx="854869" cy="11872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72" y="1772816"/>
            <a:ext cx="685800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72" y="2718887"/>
            <a:ext cx="4330577" cy="40064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42893" y="3240758"/>
            <a:ext cx="3402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Снеговики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50692" y="5397062"/>
            <a:ext cx="34435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Найди 10 отличий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7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76056" y="-1179512"/>
            <a:ext cx="45720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5670798"/>
            <a:ext cx="854869" cy="118720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6330" y="1753105"/>
            <a:ext cx="439571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друг!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 и сравни 2 картинки.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Щелкай на картинке слева по тем деталям, которых ты не нашел на картинке справа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раз, как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найдёшь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отличие, на игровую полянку будет прилетать снежинка.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тебе удачи!</a:t>
            </a:r>
          </a:p>
        </p:txBody>
      </p:sp>
      <p:sp>
        <p:nvSpPr>
          <p:cNvPr id="5" name="AutoShape 2" descr="https://img-fotki.yandex.ru/get/16116/16969765.250/0_958f0_80e9900f_orig.png"/>
          <p:cNvSpPr>
            <a:spLocks noChangeAspect="1" noChangeArrowheads="1"/>
          </p:cNvSpPr>
          <p:nvPr/>
        </p:nvSpPr>
        <p:spPr bwMode="auto">
          <a:xfrm>
            <a:off x="155575" y="-2811463"/>
            <a:ext cx="565785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img-fotki.yandex.ru/get/16116/16969765.250/0_958f0_80e9900f_orig.png"/>
          <p:cNvSpPr>
            <a:spLocks noChangeAspect="1" noChangeArrowheads="1"/>
          </p:cNvSpPr>
          <p:nvPr/>
        </p:nvSpPr>
        <p:spPr bwMode="auto">
          <a:xfrm>
            <a:off x="307975" y="-2659063"/>
            <a:ext cx="5657850" cy="585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493" y="1518295"/>
            <a:ext cx="3810000" cy="474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sochnizza.ru/wp-content/uploads/2012/12/novogodnie-igry-dlja-detej-najdi-otlichija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54" y="274151"/>
            <a:ext cx="8410701" cy="4851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4" y="4870524"/>
            <a:ext cx="710339" cy="7103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795" y="4900152"/>
            <a:ext cx="710339" cy="7103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05" y="5885232"/>
            <a:ext cx="710339" cy="7103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80" y="4978772"/>
            <a:ext cx="710339" cy="7103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34" y="5846217"/>
            <a:ext cx="710339" cy="7103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421" y="5885232"/>
            <a:ext cx="710339" cy="7103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063" y="4960458"/>
            <a:ext cx="710339" cy="71033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089" y="4990086"/>
            <a:ext cx="710339" cy="7103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060" y="5872401"/>
            <a:ext cx="710339" cy="7103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2" y="5770414"/>
            <a:ext cx="710339" cy="71033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323817" y="3192157"/>
            <a:ext cx="468376" cy="410505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028375" y="3522727"/>
            <a:ext cx="432048" cy="494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283852" y="1906877"/>
            <a:ext cx="410210" cy="44200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638767" y="2806080"/>
            <a:ext cx="48009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269399" y="2700073"/>
            <a:ext cx="457200" cy="481457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90096" y="2722828"/>
            <a:ext cx="457200" cy="46932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95532" y="3432831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431063" y="3304892"/>
            <a:ext cx="330807" cy="43567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558945" y="1213452"/>
            <a:ext cx="554614" cy="645044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67944" y="3740562"/>
            <a:ext cx="504055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множение 25">
            <a:hlinkClick r:id="" action="ppaction://hlinkshowjump?jump=endshow"/>
          </p:cNvPr>
          <p:cNvSpPr/>
          <p:nvPr/>
        </p:nvSpPr>
        <p:spPr>
          <a:xfrm>
            <a:off x="8612832" y="314961"/>
            <a:ext cx="432000" cy="468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9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44824"/>
            <a:ext cx="7560840" cy="2308324"/>
          </a:xfrm>
          <a:prstGeom prst="rect">
            <a:avLst/>
          </a:prstGeom>
          <a:solidFill>
            <a:schemeClr val="lt1">
              <a:alpha val="58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pesochnizza.ru/wp-content/uploads/2012/12/novogodnie-igry-dlja-detej-najdi-otlichija2.jpg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galerey-room.ru/images/091729_1419401849.png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s3.pic4you.ru/allimage/y2013/12-09/12216/4043475-thumb.png</a:t>
            </a:r>
            <a:endParaRPr lang="ru-RU" dirty="0" smtClean="0"/>
          </a:p>
          <a:p>
            <a:r>
              <a:rPr lang="ru-RU" dirty="0" smtClean="0"/>
              <a:t>Снеговик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img-fotki.yandex.ru/get/17865/16969765.25f/0_96581_8807ed99_orig.png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фон</a:t>
            </a:r>
            <a:endParaRPr lang="en-US" dirty="0" smtClean="0"/>
          </a:p>
        </p:txBody>
      </p:sp>
      <p:sp>
        <p:nvSpPr>
          <p:cNvPr id="3" name="Выгнутая вниз стрелка 2">
            <a:hlinkClick r:id="" action="ppaction://hlinkshowjump?jump=firstslide"/>
          </p:cNvPr>
          <p:cNvSpPr/>
          <p:nvPr/>
        </p:nvSpPr>
        <p:spPr>
          <a:xfrm flipH="1">
            <a:off x="7788401" y="6067424"/>
            <a:ext cx="888873" cy="531495"/>
          </a:xfrm>
          <a:prstGeom prst="curvedUp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C00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e-B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2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65</Words>
  <Application>Microsoft Office PowerPoint</Application>
  <PresentationFormat>Экран (4:3)</PresentationFormat>
  <Paragraphs>13</Paragraphs>
  <Slides>4</Slides>
  <Notes>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а</cp:lastModifiedBy>
  <cp:revision>46</cp:revision>
  <dcterms:modified xsi:type="dcterms:W3CDTF">2021-01-26T14:50:33Z</dcterms:modified>
</cp:coreProperties>
</file>