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65" r:id="rId5"/>
    <p:sldId id="259" r:id="rId6"/>
    <p:sldId id="261" r:id="rId7"/>
    <p:sldId id="262" r:id="rId8"/>
    <p:sldId id="263" r:id="rId9"/>
    <p:sldId id="264" r:id="rId10"/>
    <p:sldId id="260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Микроспория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69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профилактическая работа\slide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3314" y="0"/>
            <a:ext cx="91973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49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989" y="2967335"/>
            <a:ext cx="8594019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7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офилактическая работа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335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C:\Users\1\Desktop\профилактическая работа\slide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8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офилактическая работа\slide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68560" y="49299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40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профилактическая работа\slide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3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55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офилактическая работа\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50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профилактическая работа\50380167_132503108.pdf-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24" y="0"/>
            <a:ext cx="8892480" cy="672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54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профилактическая работа\Slide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70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профилактическая работа\_973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8914" y="0"/>
            <a:ext cx="92429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711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5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Микроспория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Микроспория </dc:title>
  <dc:creator>1</dc:creator>
  <cp:lastModifiedBy>Windows User</cp:lastModifiedBy>
  <cp:revision>5</cp:revision>
  <dcterms:created xsi:type="dcterms:W3CDTF">2018-10-14T16:05:34Z</dcterms:created>
  <dcterms:modified xsi:type="dcterms:W3CDTF">2025-05-14T04:36:28Z</dcterms:modified>
</cp:coreProperties>
</file>