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8" r:id="rId3"/>
    <p:sldId id="257" r:id="rId4"/>
    <p:sldId id="265" r:id="rId5"/>
    <p:sldId id="259" r:id="rId6"/>
    <p:sldId id="261" r:id="rId7"/>
    <p:sldId id="262" r:id="rId8"/>
    <p:sldId id="263" r:id="rId9"/>
    <p:sldId id="264" r:id="rId10"/>
    <p:sldId id="260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14.05.2025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14.05.2025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14.05.2025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14.05.2025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14.05.2025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14.05.2025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14.05.2025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14.05.2025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14.05.2025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14.05.2025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14.05.2025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14.05.2025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Микроспория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26944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1\Desktop\профилактическая работа\slide_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53314" y="0"/>
            <a:ext cx="919731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97496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4989" y="2967335"/>
            <a:ext cx="8594019" cy="110799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Спасибо за внимание!</a:t>
            </a:r>
            <a:endParaRPr lang="ru-RU" sz="66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898790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1\Desktop\профилактическая работа\img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88640"/>
            <a:ext cx="9144000" cy="6408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33351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Рисунок 3"/>
          <p:cNvSpPr>
            <a:spLocks noGrp="1"/>
          </p:cNvSpPr>
          <p:nvPr>
            <p:ph type="pic" idx="1"/>
          </p:nvPr>
        </p:nvSpPr>
        <p:spPr/>
      </p:sp>
      <p:pic>
        <p:nvPicPr>
          <p:cNvPr id="2050" name="Picture 2" descr="C:\Users\1\Desktop\профилактическая работа\slide_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30175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8689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1\Desktop\профилактическая работа\slide_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468560" y="49299"/>
            <a:ext cx="9144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464040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1\Desktop\профилактическая работа\slide_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135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26557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1\Desktop\профилактическая работа\slide-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065079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1\Desktop\профилактическая работа\50380167_132503108.pdf-4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624" y="0"/>
            <a:ext cx="8892480" cy="6723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25459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1\Desktop\профилактическая работа\Slide1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7705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1\Desktop\профилактическая работа\_9731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98914" y="0"/>
            <a:ext cx="924291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071109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</TotalTime>
  <Words>5</Words>
  <Application>Microsoft Office PowerPoint</Application>
  <PresentationFormat>Экран (4:3)</PresentationFormat>
  <Paragraphs>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Изящная</vt:lpstr>
      <vt:lpstr>Микроспория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Микроспория </dc:title>
  <dc:creator>1</dc:creator>
  <cp:lastModifiedBy>Windows User</cp:lastModifiedBy>
  <cp:revision>5</cp:revision>
  <dcterms:created xsi:type="dcterms:W3CDTF">2018-10-14T16:05:34Z</dcterms:created>
  <dcterms:modified xsi:type="dcterms:W3CDTF">2025-05-14T04:36:28Z</dcterms:modified>
</cp:coreProperties>
</file>