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0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166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9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5922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77352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1410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50252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327" y="2008909"/>
            <a:ext cx="7301346" cy="217949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8870" y="4195360"/>
            <a:ext cx="7282556" cy="114614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674418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653592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37541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1702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19968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85521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070582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52B4-15BD-473D-B7EC-7AD51CED84B6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926" y="623455"/>
            <a:ext cx="9989129" cy="1067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Рамка 15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796"/>
            </a:avLst>
          </a:prstGeom>
          <a:blipFill>
            <a:blip r:embed="rId13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0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0" kern="1200" cap="none" spc="0">
          <a:ln w="1905">
            <a:solidFill>
              <a:schemeClr val="accent4">
                <a:lumMod val="60000"/>
                <a:lumOff val="40000"/>
              </a:schemeClr>
            </a:solidFill>
          </a:ln>
          <a:solidFill>
            <a:srgbClr val="002060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Zanesennyj" pitchFamily="8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1331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1331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1331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1331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1331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esochnizza.ru/wp-content/uploads/2012/12/novogodnie-igry-dlja-detej-najdi-otlichija3.jpg" TargetMode="External"/><Relationship Id="rId7" Type="http://schemas.openxmlformats.org/officeDocument/2006/relationships/slide" Target="slide2.xml"/><Relationship Id="rId2" Type="http://schemas.openxmlformats.org/officeDocument/2006/relationships/hyperlink" Target="http://www.isabelclark.com/wp-content/uploads/2013/01/snow0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font.ru/download/zanesennyj/" TargetMode="External"/><Relationship Id="rId5" Type="http://schemas.openxmlformats.org/officeDocument/2006/relationships/hyperlink" Target="http://stihidl.ru/files/comment/comment_1456483.jpg" TargetMode="External"/><Relationship Id="rId4" Type="http://schemas.openxmlformats.org/officeDocument/2006/relationships/hyperlink" Target="https://img-fotki.yandex.ru/get/4130/27302857.a7d/0_b7a28_29eda673_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082" y="232012"/>
            <a:ext cx="11254854" cy="2390846"/>
          </a:xfr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70C0"/>
                </a:solidFill>
              </a:rPr>
              <a:t>Игра</a:t>
            </a:r>
            <a:br>
              <a:rPr lang="ru-RU" sz="8000" dirty="0" smtClean="0">
                <a:solidFill>
                  <a:srgbClr val="0070C0"/>
                </a:solidFill>
              </a:rPr>
            </a:br>
            <a:r>
              <a:rPr lang="ru-RU" sz="8000" dirty="0" smtClean="0">
                <a:solidFill>
                  <a:srgbClr val="0070C0"/>
                </a:solidFill>
              </a:rPr>
              <a:t> «Новый год в Простоквашино»</a:t>
            </a:r>
          </a:p>
        </p:txBody>
      </p:sp>
      <p:pic>
        <p:nvPicPr>
          <p:cNvPr id="6146" name="Picture 2" descr="http://stihidl.ru/files/comment/comment_145648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938" y="2552132"/>
            <a:ext cx="4118031" cy="3976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39237" y="259308"/>
            <a:ext cx="8388824" cy="4353636"/>
          </a:xfr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70C0"/>
                </a:solidFill>
              </a:rPr>
              <a:t>Друзья!</a:t>
            </a:r>
            <a:br>
              <a:rPr lang="ru-RU" sz="8000" dirty="0" smtClean="0">
                <a:solidFill>
                  <a:srgbClr val="0070C0"/>
                </a:solidFill>
              </a:rPr>
            </a:br>
            <a:r>
              <a:rPr lang="ru-RU" sz="4400" dirty="0" smtClean="0">
                <a:solidFill>
                  <a:srgbClr val="0070C0"/>
                </a:solidFill>
              </a:rPr>
              <a:t>Предлагаем вам найти 10 отличий 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4400" dirty="0" smtClean="0">
                <a:solidFill>
                  <a:srgbClr val="0070C0"/>
                </a:solidFill>
              </a:rPr>
              <a:t>на рисунках. Внимательно рассмотрите левый рисунок, сравните его с правым, найдите отличия и кликните мышкой по левому рисунку.</a:t>
            </a:r>
            <a:endParaRPr lang="ru-RU" sz="8000" dirty="0" smtClean="0">
              <a:solidFill>
                <a:srgbClr val="0070C0"/>
              </a:solidFill>
            </a:endParaRPr>
          </a:p>
        </p:txBody>
      </p:sp>
      <p:pic>
        <p:nvPicPr>
          <p:cNvPr id="6146" name="Picture 2" descr="http://stihidl.ru/files/comment/comment_145648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682" y="2838740"/>
            <a:ext cx="4118031" cy="3976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novogodnie-igry-dlja-detej-najdi-otlichija3 (1).jpg"/>
          <p:cNvPicPr>
            <a:picLocks noChangeAspect="1"/>
          </p:cNvPicPr>
          <p:nvPr/>
        </p:nvPicPr>
        <p:blipFill>
          <a:blip r:embed="rId3"/>
          <a:srcRect b="49949"/>
          <a:stretch>
            <a:fillRect/>
          </a:stretch>
        </p:blipFill>
        <p:spPr>
          <a:xfrm>
            <a:off x="326729" y="257836"/>
            <a:ext cx="5651316" cy="49692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33" name="Прямоугольник 32"/>
          <p:cNvSpPr/>
          <p:nvPr/>
        </p:nvSpPr>
        <p:spPr>
          <a:xfrm>
            <a:off x="232012" y="5404513"/>
            <a:ext cx="11436824" cy="1269241"/>
          </a:xfrm>
          <a:prstGeom prst="rect">
            <a:avLst/>
          </a:prstGeom>
          <a:solidFill>
            <a:srgbClr val="CCFFFF"/>
          </a:solidFill>
          <a:ln>
            <a:solidFill>
              <a:srgbClr val="CCFFFF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novogodnie-igry-dlja-detej-najdi-otlichija3 (1).jpg"/>
          <p:cNvPicPr>
            <a:picLocks noChangeAspect="1"/>
          </p:cNvPicPr>
          <p:nvPr/>
        </p:nvPicPr>
        <p:blipFill>
          <a:blip r:embed="rId3"/>
          <a:srcRect t="50462"/>
          <a:stretch>
            <a:fillRect/>
          </a:stretch>
        </p:blipFill>
        <p:spPr>
          <a:xfrm>
            <a:off x="6192953" y="257836"/>
            <a:ext cx="5709942" cy="49692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97580" y="2455869"/>
            <a:ext cx="694237" cy="683112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682" y="5326335"/>
            <a:ext cx="1260000" cy="1260000"/>
          </a:xfrm>
          <a:prstGeom prst="rect">
            <a:avLst/>
          </a:prstGeom>
          <a:noFill/>
        </p:spPr>
      </p:pic>
      <p:pic>
        <p:nvPicPr>
          <p:cNvPr id="9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0782" y="5326335"/>
            <a:ext cx="1260000" cy="1260000"/>
          </a:xfrm>
          <a:prstGeom prst="rect">
            <a:avLst/>
          </a:prstGeom>
          <a:noFill/>
        </p:spPr>
      </p:pic>
      <p:pic>
        <p:nvPicPr>
          <p:cNvPr id="11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7523" y="5326335"/>
            <a:ext cx="1260000" cy="126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493070" y="172032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2702" y="5326335"/>
            <a:ext cx="1260000" cy="1260000"/>
          </a:xfrm>
          <a:prstGeom prst="rect">
            <a:avLst/>
          </a:prstGeom>
          <a:noFill/>
        </p:spPr>
      </p:pic>
      <p:pic>
        <p:nvPicPr>
          <p:cNvPr id="1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0575" y="5326335"/>
            <a:ext cx="1260000" cy="1260000"/>
          </a:xfrm>
          <a:prstGeom prst="rect">
            <a:avLst/>
          </a:prstGeom>
          <a:noFill/>
        </p:spPr>
      </p:pic>
      <p:pic>
        <p:nvPicPr>
          <p:cNvPr id="19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918" y="5326335"/>
            <a:ext cx="1260000" cy="126000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867121" y="3318806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14054" y="4654471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336274" y="2579426"/>
            <a:ext cx="354841" cy="491319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91254" y="2750446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7819" y="5326335"/>
            <a:ext cx="1260000" cy="1260000"/>
          </a:xfrm>
          <a:prstGeom prst="rect">
            <a:avLst/>
          </a:prstGeom>
          <a:noFill/>
        </p:spPr>
      </p:pic>
      <p:pic>
        <p:nvPicPr>
          <p:cNvPr id="25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8579" y="5326335"/>
            <a:ext cx="1260000" cy="1260000"/>
          </a:xfrm>
          <a:prstGeom prst="rect">
            <a:avLst/>
          </a:prstGeom>
          <a:noFill/>
        </p:spPr>
      </p:pic>
      <p:pic>
        <p:nvPicPr>
          <p:cNvPr id="26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9108" y="5326335"/>
            <a:ext cx="1260000" cy="1260000"/>
          </a:xfrm>
          <a:prstGeom prst="rect">
            <a:avLst/>
          </a:prstGeom>
          <a:noFill/>
        </p:spPr>
      </p:pic>
      <p:pic>
        <p:nvPicPr>
          <p:cNvPr id="2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18303" y="5326335"/>
            <a:ext cx="1260000" cy="1260000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3556596" y="356080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41193" y="3753134"/>
            <a:ext cx="532263" cy="63834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785071" y="351454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85429" y="3967711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множение 31">
            <a:hlinkClick r:id="" action="ppaction://hlinkshowjump?jump=endshow"/>
          </p:cNvPr>
          <p:cNvSpPr/>
          <p:nvPr/>
        </p:nvSpPr>
        <p:spPr>
          <a:xfrm>
            <a:off x="11586950" y="6277969"/>
            <a:ext cx="559563" cy="51179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68490" y="300250"/>
            <a:ext cx="11218460" cy="519979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  <a:t>Источники: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2"/>
              </a:rPr>
              <a:t>Фон</a:t>
            </a:r>
            <a:endParaRPr lang="ru-RU" sz="60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3"/>
              </a:rPr>
              <a:t>Рисунок</a:t>
            </a:r>
            <a:endParaRPr lang="ru-RU" sz="60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4"/>
              </a:rPr>
              <a:t>Снежок</a:t>
            </a:r>
            <a:endParaRPr lang="ru-RU" sz="60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err="1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5"/>
              </a:rPr>
              <a:t>Матроскин</a:t>
            </a: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5"/>
              </a:rPr>
              <a:t> и Шарик</a:t>
            </a:r>
            <a:endParaRPr lang="ru-RU" sz="60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60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6"/>
              </a:rPr>
              <a:t>Шрифт </a:t>
            </a:r>
            <a:r>
              <a:rPr lang="ru-RU" sz="6000" dirty="0" err="1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  <a:hlinkClick r:id="rId6"/>
              </a:rPr>
              <a:t>Zanesennyj</a:t>
            </a:r>
            <a:endParaRPr lang="ru-RU" sz="60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>
          <a:xfrm>
            <a:off x="11150222" y="5889009"/>
            <a:ext cx="709683" cy="682388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rId7" action="ppaction://hlinksldjump" highlightClick="1"/>
          </p:cNvPr>
          <p:cNvSpPr/>
          <p:nvPr/>
        </p:nvSpPr>
        <p:spPr>
          <a:xfrm>
            <a:off x="464024" y="5964071"/>
            <a:ext cx="709684" cy="614149"/>
          </a:xfrm>
          <a:prstGeom prst="actionButtonHome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овогоднее представле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Новогоднее представление 1</Template>
  <TotalTime>135</TotalTime>
  <Words>13</Words>
  <Application>Microsoft Office PowerPoint</Application>
  <PresentationFormat>Широкоэкранный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Zanesennyj</vt:lpstr>
      <vt:lpstr>Новогоднее представление 1</vt:lpstr>
      <vt:lpstr>Игра  «Новый год в Простоквашино»</vt:lpstr>
      <vt:lpstr>Друзья! Предлагаем вам найти 10 отличий  на рисунках. Внимательно рассмотрите левый рисунок, сравните его с правым, найдите отличия и кликните мышкой по левому рисунку.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а</cp:lastModifiedBy>
  <cp:revision>15</cp:revision>
  <dcterms:created xsi:type="dcterms:W3CDTF">2014-10-29T03:00:56Z</dcterms:created>
  <dcterms:modified xsi:type="dcterms:W3CDTF">2021-01-26T14:25:02Z</dcterms:modified>
</cp:coreProperties>
</file>