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0" r:id="rId4"/>
    <p:sldId id="258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166" autoAdjust="0"/>
    <p:restoredTop sz="94660"/>
  </p:normalViewPr>
  <p:slideViewPr>
    <p:cSldViewPr snapToGrid="0">
      <p:cViewPr varScale="1">
        <p:scale>
          <a:sx n="86" d="100"/>
          <a:sy n="86" d="100"/>
        </p:scale>
        <p:origin x="979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15922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577352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114107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502520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4327" y="2008909"/>
            <a:ext cx="7301346" cy="217949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48870" y="4195360"/>
            <a:ext cx="7282556" cy="114614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1674418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653592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237541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11702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619968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855217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52B4-15BD-473D-B7EC-7AD51CED84B6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70582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B52B4-15BD-473D-B7EC-7AD51CED84B6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19595-FB4A-4085-9DE5-22E2AF30A9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9926" y="623455"/>
            <a:ext cx="9989129" cy="1067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Рамка 15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1796"/>
            </a:avLst>
          </a:prstGeom>
          <a:blipFill>
            <a:blip r:embed="rId13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708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5400" b="0" kern="1200" cap="none" spc="0">
          <a:ln w="1905">
            <a:solidFill>
              <a:schemeClr val="accent4">
                <a:lumMod val="60000"/>
                <a:lumOff val="40000"/>
              </a:schemeClr>
            </a:solidFill>
          </a:ln>
          <a:solidFill>
            <a:srgbClr val="002060"/>
          </a:solidFill>
          <a:effectLst>
            <a:innerShdw blurRad="69850" dist="43180" dir="5400000">
              <a:srgbClr val="000000">
                <a:alpha val="65000"/>
              </a:srgbClr>
            </a:innerShdw>
          </a:effectLst>
          <a:latin typeface="Zanesennyj" pitchFamily="8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213315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1331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1331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1331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1331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esochnizza.ru/wp-content/uploads/2012/12/novogodnie-igry-dlja-detej-najdi-otlichija3.jpg" TargetMode="External"/><Relationship Id="rId7" Type="http://schemas.openxmlformats.org/officeDocument/2006/relationships/slide" Target="slide2.xml"/><Relationship Id="rId2" Type="http://schemas.openxmlformats.org/officeDocument/2006/relationships/hyperlink" Target="http://www.isabelclark.com/wp-content/uploads/2013/01/snow01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llfont.ru/download/zanesennyj/" TargetMode="External"/><Relationship Id="rId5" Type="http://schemas.openxmlformats.org/officeDocument/2006/relationships/hyperlink" Target="http://stihidl.ru/files/comment/comment_1456483.jpg" TargetMode="External"/><Relationship Id="rId4" Type="http://schemas.openxmlformats.org/officeDocument/2006/relationships/hyperlink" Target="https://img-fotki.yandex.ru/get/4130/27302857.a7d/0_b7a28_29eda673_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3082" y="232012"/>
            <a:ext cx="11254854" cy="2390846"/>
          </a:xfrm>
          <a:solidFill>
            <a:srgbClr val="CCFFFF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0070C0"/>
                </a:solidFill>
              </a:rPr>
              <a:t>Игра</a:t>
            </a:r>
            <a:br>
              <a:rPr lang="ru-RU" sz="8000" dirty="0" smtClean="0">
                <a:solidFill>
                  <a:srgbClr val="0070C0"/>
                </a:solidFill>
              </a:rPr>
            </a:br>
            <a:r>
              <a:rPr lang="ru-RU" sz="8000" dirty="0" smtClean="0">
                <a:solidFill>
                  <a:srgbClr val="0070C0"/>
                </a:solidFill>
              </a:rPr>
              <a:t> «Новый год в Простоквашино»</a:t>
            </a:r>
          </a:p>
        </p:txBody>
      </p:sp>
      <p:pic>
        <p:nvPicPr>
          <p:cNvPr id="6146" name="Picture 2" descr="http://stihidl.ru/files/comment/comment_1456483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3938" y="2552132"/>
            <a:ext cx="4118031" cy="39764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925041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39237" y="259308"/>
            <a:ext cx="8388824" cy="4353636"/>
          </a:xfrm>
          <a:solidFill>
            <a:srgbClr val="CCFFFF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0070C0"/>
                </a:solidFill>
              </a:rPr>
              <a:t>Друзья!</a:t>
            </a:r>
            <a:br>
              <a:rPr lang="ru-RU" sz="8000" dirty="0" smtClean="0">
                <a:solidFill>
                  <a:srgbClr val="0070C0"/>
                </a:solidFill>
              </a:rPr>
            </a:br>
            <a:r>
              <a:rPr lang="ru-RU" sz="4400" dirty="0" smtClean="0">
                <a:solidFill>
                  <a:srgbClr val="0070C0"/>
                </a:solidFill>
              </a:rPr>
              <a:t>Предлагаем вам найти 10 отличий </a:t>
            </a:r>
            <a:br>
              <a:rPr lang="ru-RU" sz="4400" dirty="0" smtClean="0">
                <a:solidFill>
                  <a:srgbClr val="0070C0"/>
                </a:solidFill>
              </a:rPr>
            </a:br>
            <a:r>
              <a:rPr lang="ru-RU" sz="4400" dirty="0" smtClean="0">
                <a:solidFill>
                  <a:srgbClr val="0070C0"/>
                </a:solidFill>
              </a:rPr>
              <a:t>на рисунках. Внимательно рассмотрите левый рисунок, сравните его с правым, найдите отличия и кликните мышкой по левому рисунку.</a:t>
            </a:r>
            <a:endParaRPr lang="ru-RU" sz="8000" dirty="0" smtClean="0">
              <a:solidFill>
                <a:srgbClr val="0070C0"/>
              </a:solidFill>
            </a:endParaRPr>
          </a:p>
        </p:txBody>
      </p:sp>
      <p:pic>
        <p:nvPicPr>
          <p:cNvPr id="6146" name="Picture 2" descr="http://stihidl.ru/files/comment/comment_1456483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682" y="2838740"/>
            <a:ext cx="4118031" cy="39764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925041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 descr="novogodnie-igry-dlja-detej-najdi-otlichija3 (1).jpg"/>
          <p:cNvPicPr>
            <a:picLocks noChangeAspect="1"/>
          </p:cNvPicPr>
          <p:nvPr/>
        </p:nvPicPr>
        <p:blipFill>
          <a:blip r:embed="rId3"/>
          <a:srcRect b="49949"/>
          <a:stretch>
            <a:fillRect/>
          </a:stretch>
        </p:blipFill>
        <p:spPr>
          <a:xfrm>
            <a:off x="326729" y="257836"/>
            <a:ext cx="5651316" cy="4969254"/>
          </a:xfrm>
          <a:prstGeom prst="rect">
            <a:avLst/>
          </a:prstGeom>
          <a:ln w="57150">
            <a:solidFill>
              <a:srgbClr val="00B0F0"/>
            </a:solidFill>
          </a:ln>
        </p:spPr>
      </p:pic>
      <p:sp>
        <p:nvSpPr>
          <p:cNvPr id="33" name="Прямоугольник 32"/>
          <p:cNvSpPr/>
          <p:nvPr/>
        </p:nvSpPr>
        <p:spPr>
          <a:xfrm>
            <a:off x="232012" y="5404513"/>
            <a:ext cx="11436824" cy="1269241"/>
          </a:xfrm>
          <a:prstGeom prst="rect">
            <a:avLst/>
          </a:prstGeom>
          <a:solidFill>
            <a:srgbClr val="CCFFFF"/>
          </a:solidFill>
          <a:ln>
            <a:solidFill>
              <a:srgbClr val="CCFFFF"/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 descr="novogodnie-igry-dlja-detej-najdi-otlichija3 (1).jpg"/>
          <p:cNvPicPr>
            <a:picLocks noChangeAspect="1"/>
          </p:cNvPicPr>
          <p:nvPr/>
        </p:nvPicPr>
        <p:blipFill>
          <a:blip r:embed="rId3"/>
          <a:srcRect t="50462"/>
          <a:stretch>
            <a:fillRect/>
          </a:stretch>
        </p:blipFill>
        <p:spPr>
          <a:xfrm>
            <a:off x="6192953" y="257836"/>
            <a:ext cx="5709942" cy="4969254"/>
          </a:xfrm>
          <a:prstGeom prst="rect">
            <a:avLst/>
          </a:prstGeom>
          <a:ln w="57150">
            <a:solidFill>
              <a:srgbClr val="00B0F0"/>
            </a:solidFill>
          </a:ln>
        </p:spPr>
      </p:pic>
      <p:sp>
        <p:nvSpPr>
          <p:cNvPr id="6" name="Прямоугольник 5"/>
          <p:cNvSpPr/>
          <p:nvPr/>
        </p:nvSpPr>
        <p:spPr>
          <a:xfrm>
            <a:off x="397580" y="2455869"/>
            <a:ext cx="694237" cy="683112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https://img-fotki.yandex.ru/get/4130/27302857.a7d/0_b7a28_29eda673_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6682" y="5326335"/>
            <a:ext cx="1260000" cy="1260000"/>
          </a:xfrm>
          <a:prstGeom prst="rect">
            <a:avLst/>
          </a:prstGeom>
          <a:noFill/>
        </p:spPr>
      </p:pic>
      <p:pic>
        <p:nvPicPr>
          <p:cNvPr id="9" name="Picture 2" descr="https://img-fotki.yandex.ru/get/4130/27302857.a7d/0_b7a28_29eda673_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20782" y="5326335"/>
            <a:ext cx="1260000" cy="1260000"/>
          </a:xfrm>
          <a:prstGeom prst="rect">
            <a:avLst/>
          </a:prstGeom>
          <a:noFill/>
        </p:spPr>
      </p:pic>
      <p:pic>
        <p:nvPicPr>
          <p:cNvPr id="11" name="Picture 2" descr="https://img-fotki.yandex.ru/get/4130/27302857.a7d/0_b7a28_29eda673_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77523" y="5326335"/>
            <a:ext cx="1260000" cy="1260000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2493070" y="1720324"/>
            <a:ext cx="380879" cy="289196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Picture 2" descr="https://img-fotki.yandex.ru/get/4130/27302857.a7d/0_b7a28_29eda673_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72702" y="5326335"/>
            <a:ext cx="1260000" cy="1260000"/>
          </a:xfrm>
          <a:prstGeom prst="rect">
            <a:avLst/>
          </a:prstGeom>
          <a:noFill/>
        </p:spPr>
      </p:pic>
      <p:pic>
        <p:nvPicPr>
          <p:cNvPr id="17" name="Picture 2" descr="https://img-fotki.yandex.ru/get/4130/27302857.a7d/0_b7a28_29eda673_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50575" y="5326335"/>
            <a:ext cx="1260000" cy="1260000"/>
          </a:xfrm>
          <a:prstGeom prst="rect">
            <a:avLst/>
          </a:prstGeom>
          <a:noFill/>
        </p:spPr>
      </p:pic>
      <p:pic>
        <p:nvPicPr>
          <p:cNvPr id="19" name="Picture 2" descr="https://img-fotki.yandex.ru/get/4130/27302857.a7d/0_b7a28_29eda673_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10918" y="5326335"/>
            <a:ext cx="1260000" cy="1260000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2867121" y="3318806"/>
            <a:ext cx="380879" cy="289196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714054" y="4654471"/>
            <a:ext cx="380879" cy="289196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336274" y="2579426"/>
            <a:ext cx="354841" cy="491319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2291254" y="2750446"/>
            <a:ext cx="380879" cy="289196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Picture 2" descr="https://img-fotki.yandex.ru/get/4130/27302857.a7d/0_b7a28_29eda673_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37819" y="5326335"/>
            <a:ext cx="1260000" cy="1260000"/>
          </a:xfrm>
          <a:prstGeom prst="rect">
            <a:avLst/>
          </a:prstGeom>
          <a:noFill/>
        </p:spPr>
      </p:pic>
      <p:pic>
        <p:nvPicPr>
          <p:cNvPr id="25" name="Picture 2" descr="https://img-fotki.yandex.ru/get/4130/27302857.a7d/0_b7a28_29eda673_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98579" y="5326335"/>
            <a:ext cx="1260000" cy="1260000"/>
          </a:xfrm>
          <a:prstGeom prst="rect">
            <a:avLst/>
          </a:prstGeom>
          <a:noFill/>
        </p:spPr>
      </p:pic>
      <p:pic>
        <p:nvPicPr>
          <p:cNvPr id="26" name="Picture 2" descr="https://img-fotki.yandex.ru/get/4130/27302857.a7d/0_b7a28_29eda673_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99108" y="5326335"/>
            <a:ext cx="1260000" cy="1260000"/>
          </a:xfrm>
          <a:prstGeom prst="rect">
            <a:avLst/>
          </a:prstGeom>
          <a:noFill/>
        </p:spPr>
      </p:pic>
      <p:pic>
        <p:nvPicPr>
          <p:cNvPr id="27" name="Picture 2" descr="https://img-fotki.yandex.ru/get/4130/27302857.a7d/0_b7a28_29eda673_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318303" y="5326335"/>
            <a:ext cx="1260000" cy="1260000"/>
          </a:xfrm>
          <a:prstGeom prst="rect">
            <a:avLst/>
          </a:prstGeom>
          <a:noFill/>
        </p:spPr>
      </p:pic>
      <p:sp>
        <p:nvSpPr>
          <p:cNvPr id="28" name="Прямоугольник 27"/>
          <p:cNvSpPr/>
          <p:nvPr/>
        </p:nvSpPr>
        <p:spPr>
          <a:xfrm>
            <a:off x="3556596" y="3560804"/>
            <a:ext cx="380879" cy="289196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41193" y="3753134"/>
            <a:ext cx="532263" cy="638346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4785071" y="3514544"/>
            <a:ext cx="380879" cy="289196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4685429" y="3967711"/>
            <a:ext cx="380879" cy="289196"/>
          </a:xfrm>
          <a:prstGeom prst="rec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множение 31">
            <a:hlinkClick r:id="" action="ppaction://hlinkshowjump?jump=endshow"/>
          </p:cNvPr>
          <p:cNvSpPr/>
          <p:nvPr/>
        </p:nvSpPr>
        <p:spPr>
          <a:xfrm>
            <a:off x="11586950" y="6277969"/>
            <a:ext cx="559563" cy="511795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368490" y="300250"/>
            <a:ext cx="11218460" cy="5199797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vert="horz" lIns="91440" tIns="45720" rIns="91440" bIns="45720" rtlCol="0" anchor="b">
            <a:no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ru-RU" sz="6000" dirty="0" smtClean="0">
                <a:ln w="1905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Zanesennyj" pitchFamily="82" charset="0"/>
                <a:ea typeface="+mj-ea"/>
                <a:cs typeface="+mj-cs"/>
              </a:rPr>
              <a:t>Источники:</a:t>
            </a:r>
          </a:p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6000" dirty="0" smtClean="0">
                <a:ln w="1905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Zanesennyj" pitchFamily="82" charset="0"/>
                <a:ea typeface="+mj-ea"/>
                <a:cs typeface="+mj-cs"/>
                <a:hlinkClick r:id="rId2"/>
              </a:rPr>
              <a:t>Фон</a:t>
            </a:r>
            <a:endParaRPr lang="ru-RU" sz="6000" dirty="0" smtClean="0">
              <a:ln w="1905"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Zanesennyj" pitchFamily="82" charset="0"/>
              <a:ea typeface="+mj-ea"/>
              <a:cs typeface="+mj-cs"/>
            </a:endParaRP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ru-RU" sz="6000" dirty="0" smtClean="0">
                <a:ln w="1905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Zanesennyj" pitchFamily="82" charset="0"/>
                <a:ea typeface="+mj-ea"/>
                <a:cs typeface="+mj-cs"/>
                <a:hlinkClick r:id="rId3"/>
              </a:rPr>
              <a:t>Рисунок</a:t>
            </a:r>
            <a:endParaRPr lang="ru-RU" sz="6000" dirty="0" smtClean="0">
              <a:ln w="1905"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Zanesennyj" pitchFamily="82" charset="0"/>
              <a:ea typeface="+mj-ea"/>
              <a:cs typeface="+mj-cs"/>
            </a:endParaRP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ru-RU" sz="6000" dirty="0" smtClean="0">
                <a:ln w="1905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Zanesennyj" pitchFamily="82" charset="0"/>
                <a:ea typeface="+mj-ea"/>
                <a:cs typeface="+mj-cs"/>
                <a:hlinkClick r:id="rId4"/>
              </a:rPr>
              <a:t>Снежок</a:t>
            </a:r>
            <a:endParaRPr lang="ru-RU" sz="6000" dirty="0" smtClean="0">
              <a:ln w="1905"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Zanesennyj" pitchFamily="82" charset="0"/>
              <a:ea typeface="+mj-ea"/>
              <a:cs typeface="+mj-cs"/>
            </a:endParaRP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ru-RU" sz="6000" dirty="0" err="1" smtClean="0">
                <a:ln w="1905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Zanesennyj" pitchFamily="82" charset="0"/>
                <a:ea typeface="+mj-ea"/>
                <a:cs typeface="+mj-cs"/>
                <a:hlinkClick r:id="rId5"/>
              </a:rPr>
              <a:t>Матроскин</a:t>
            </a:r>
            <a:r>
              <a:rPr lang="ru-RU" sz="6000" dirty="0" smtClean="0">
                <a:ln w="1905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Zanesennyj" pitchFamily="82" charset="0"/>
                <a:ea typeface="+mj-ea"/>
                <a:cs typeface="+mj-cs"/>
                <a:hlinkClick r:id="rId5"/>
              </a:rPr>
              <a:t> и Шарик</a:t>
            </a:r>
            <a:endParaRPr lang="ru-RU" sz="6000" dirty="0" smtClean="0">
              <a:ln w="1905"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Zanesennyj" pitchFamily="82" charset="0"/>
              <a:ea typeface="+mj-ea"/>
              <a:cs typeface="+mj-cs"/>
            </a:endParaRP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ru-RU" sz="6000" dirty="0" smtClean="0">
                <a:ln w="1905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Zanesennyj" pitchFamily="82" charset="0"/>
                <a:ea typeface="+mj-ea"/>
                <a:cs typeface="+mj-cs"/>
                <a:hlinkClick r:id="rId6"/>
              </a:rPr>
              <a:t>Шрифт </a:t>
            </a:r>
            <a:r>
              <a:rPr lang="ru-RU" sz="6000" dirty="0" err="1" smtClean="0">
                <a:ln w="1905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Zanesennyj" pitchFamily="82" charset="0"/>
                <a:ea typeface="+mj-ea"/>
                <a:cs typeface="+mj-cs"/>
                <a:hlinkClick r:id="rId6"/>
              </a:rPr>
              <a:t>Zanesennyj</a:t>
            </a:r>
            <a:endParaRPr lang="ru-RU" sz="6000" dirty="0" smtClean="0">
              <a:ln w="1905"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Zanesennyj" pitchFamily="82" charset="0"/>
              <a:ea typeface="+mj-ea"/>
              <a:cs typeface="+mj-cs"/>
            </a:endParaRPr>
          </a:p>
        </p:txBody>
      </p:sp>
      <p:sp>
        <p:nvSpPr>
          <p:cNvPr id="7" name="Умножение 6">
            <a:hlinkClick r:id="" action="ppaction://hlinkshowjump?jump=endshow"/>
          </p:cNvPr>
          <p:cNvSpPr/>
          <p:nvPr/>
        </p:nvSpPr>
        <p:spPr>
          <a:xfrm>
            <a:off x="11150222" y="5889009"/>
            <a:ext cx="709683" cy="682388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омой 7">
            <a:hlinkClick r:id="rId7" action="ppaction://hlinksldjump" highlightClick="1"/>
          </p:cNvPr>
          <p:cNvSpPr/>
          <p:nvPr/>
        </p:nvSpPr>
        <p:spPr>
          <a:xfrm>
            <a:off x="464024" y="5964071"/>
            <a:ext cx="709684" cy="614149"/>
          </a:xfrm>
          <a:prstGeom prst="actionButtonHome">
            <a:avLst/>
          </a:prstGeom>
          <a:solidFill>
            <a:srgbClr val="CCFF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Новогоднее представление 1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Новогоднее представление 1</Template>
  <TotalTime>135</TotalTime>
  <Words>13</Words>
  <Application>Microsoft Office PowerPoint</Application>
  <PresentationFormat>Широкоэкранный</PresentationFormat>
  <Paragraphs>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Zanesennyj</vt:lpstr>
      <vt:lpstr>Новогоднее представление 1</vt:lpstr>
      <vt:lpstr>Игра  «Новый год в Простоквашино»</vt:lpstr>
      <vt:lpstr>Друзья! Предлагаем вам найти 10 отличий  на рисунках. Внимательно рассмотрите левый рисунок, сравните его с правым, найдите отличия и кликните мышкой по левому рисунку.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Нот-11</dc:creator>
  <cp:lastModifiedBy>а</cp:lastModifiedBy>
  <cp:revision>15</cp:revision>
  <dcterms:created xsi:type="dcterms:W3CDTF">2014-10-29T03:00:56Z</dcterms:created>
  <dcterms:modified xsi:type="dcterms:W3CDTF">2021-01-26T14:25:02Z</dcterms:modified>
</cp:coreProperties>
</file>