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66" r:id="rId3"/>
    <p:sldId id="267" r:id="rId4"/>
    <p:sldId id="270" r:id="rId5"/>
    <p:sldId id="268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008000"/>
    <a:srgbClr val="66FF33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98" autoAdjust="0"/>
    <p:restoredTop sz="94660"/>
  </p:normalViewPr>
  <p:slideViewPr>
    <p:cSldViewPr>
      <p:cViewPr varScale="1">
        <p:scale>
          <a:sx n="81" d="100"/>
          <a:sy n="81" d="100"/>
        </p:scale>
        <p:origin x="1402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0DCEF-D74A-4FB9-AA9A-2E4E3F4C38F4}" type="datetimeFigureOut">
              <a:rPr lang="ru-RU" smtClean="0"/>
              <a:t>08.05.2020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15BCC-CB9F-47B6-9194-F81D574FFB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2786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0DCEF-D74A-4FB9-AA9A-2E4E3F4C38F4}" type="datetimeFigureOut">
              <a:rPr lang="ru-RU" smtClean="0"/>
              <a:t>08.05.2020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15BCC-CB9F-47B6-9194-F81D574FFB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7799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0DCEF-D74A-4FB9-AA9A-2E4E3F4C38F4}" type="datetimeFigureOut">
              <a:rPr lang="ru-RU" smtClean="0"/>
              <a:t>08.05.2020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15BCC-CB9F-47B6-9194-F81D574FFB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5976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0DCEF-D74A-4FB9-AA9A-2E4E3F4C38F4}" type="datetimeFigureOut">
              <a:rPr lang="ru-RU" smtClean="0"/>
              <a:t>08.05.2020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15BCC-CB9F-47B6-9194-F81D574FFB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8919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0DCEF-D74A-4FB9-AA9A-2E4E3F4C38F4}" type="datetimeFigureOut">
              <a:rPr lang="ru-RU" smtClean="0"/>
              <a:t>08.05.2020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15BCC-CB9F-47B6-9194-F81D574FFB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2860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0DCEF-D74A-4FB9-AA9A-2E4E3F4C38F4}" type="datetimeFigureOut">
              <a:rPr lang="ru-RU" smtClean="0"/>
              <a:t>08.05.2020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15BCC-CB9F-47B6-9194-F81D574FFB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0442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0DCEF-D74A-4FB9-AA9A-2E4E3F4C38F4}" type="datetimeFigureOut">
              <a:rPr lang="ru-RU" smtClean="0"/>
              <a:t>08.05.2020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15BCC-CB9F-47B6-9194-F81D574FFB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5741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0DCEF-D74A-4FB9-AA9A-2E4E3F4C38F4}" type="datetimeFigureOut">
              <a:rPr lang="ru-RU" smtClean="0"/>
              <a:t>08.05.2020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15BCC-CB9F-47B6-9194-F81D574FFB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7905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0DCEF-D74A-4FB9-AA9A-2E4E3F4C38F4}" type="datetimeFigureOut">
              <a:rPr lang="ru-RU" smtClean="0"/>
              <a:t>08.05.2020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15BCC-CB9F-47B6-9194-F81D574FFB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0673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0DCEF-D74A-4FB9-AA9A-2E4E3F4C38F4}" type="datetimeFigureOut">
              <a:rPr lang="ru-RU" smtClean="0"/>
              <a:t>08.05.2020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15BCC-CB9F-47B6-9194-F81D574FFB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349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0DCEF-D74A-4FB9-AA9A-2E4E3F4C38F4}" type="datetimeFigureOut">
              <a:rPr lang="ru-RU" smtClean="0"/>
              <a:t>08.05.2020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15BCC-CB9F-47B6-9194-F81D574FFB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8601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40DCEF-D74A-4FB9-AA9A-2E4E3F4C38F4}" type="datetimeFigureOut">
              <a:rPr lang="ru-RU" smtClean="0"/>
              <a:t>08.05.2020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A15BCC-CB9F-47B6-9194-F81D574FFB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20182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hyperlink" Target="http://verniedruzaj.ucoz.ru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18" Type="http://schemas.openxmlformats.org/officeDocument/2006/relationships/image" Target="../media/image23.jpeg"/><Relationship Id="rId26" Type="http://schemas.openxmlformats.org/officeDocument/2006/relationships/image" Target="../media/image31.jpeg"/><Relationship Id="rId3" Type="http://schemas.openxmlformats.org/officeDocument/2006/relationships/image" Target="../media/image8.jpeg"/><Relationship Id="rId21" Type="http://schemas.openxmlformats.org/officeDocument/2006/relationships/image" Target="../media/image26.jpe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17" Type="http://schemas.openxmlformats.org/officeDocument/2006/relationships/image" Target="../media/image22.jpeg"/><Relationship Id="rId25" Type="http://schemas.openxmlformats.org/officeDocument/2006/relationships/image" Target="../media/image30.jpeg"/><Relationship Id="rId2" Type="http://schemas.openxmlformats.org/officeDocument/2006/relationships/audio" Target="../media/audio2.wav"/><Relationship Id="rId16" Type="http://schemas.openxmlformats.org/officeDocument/2006/relationships/image" Target="../media/image21.jpeg"/><Relationship Id="rId20" Type="http://schemas.openxmlformats.org/officeDocument/2006/relationships/image" Target="../media/image25.jpeg"/><Relationship Id="rId29" Type="http://schemas.openxmlformats.org/officeDocument/2006/relationships/image" Target="../media/image3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24" Type="http://schemas.openxmlformats.org/officeDocument/2006/relationships/image" Target="../media/image29.jpeg"/><Relationship Id="rId5" Type="http://schemas.openxmlformats.org/officeDocument/2006/relationships/image" Target="../media/image10.png"/><Relationship Id="rId15" Type="http://schemas.openxmlformats.org/officeDocument/2006/relationships/image" Target="../media/image20.png"/><Relationship Id="rId23" Type="http://schemas.openxmlformats.org/officeDocument/2006/relationships/image" Target="../media/image28.jpeg"/><Relationship Id="rId28" Type="http://schemas.openxmlformats.org/officeDocument/2006/relationships/image" Target="../media/image33.jpeg"/><Relationship Id="rId10" Type="http://schemas.openxmlformats.org/officeDocument/2006/relationships/image" Target="../media/image15.png"/><Relationship Id="rId19" Type="http://schemas.openxmlformats.org/officeDocument/2006/relationships/image" Target="../media/image24.jpe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Relationship Id="rId22" Type="http://schemas.openxmlformats.org/officeDocument/2006/relationships/image" Target="../media/image27.jpeg"/><Relationship Id="rId27" Type="http://schemas.openxmlformats.org/officeDocument/2006/relationships/image" Target="../media/image32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10" Type="http://schemas.openxmlformats.org/officeDocument/2006/relationships/image" Target="../media/image42.png"/><Relationship Id="rId4" Type="http://schemas.openxmlformats.org/officeDocument/2006/relationships/image" Target="../media/image36.png"/><Relationship Id="rId9" Type="http://schemas.openxmlformats.org/officeDocument/2006/relationships/image" Target="../media/image4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://ru.akella.com/Files/Games/2056/f6.jpg" TargetMode="External"/><Relationship Id="rId3" Type="http://schemas.openxmlformats.org/officeDocument/2006/relationships/hyperlink" Target="http://i.imgur.com/ogl5d.png" TargetMode="External"/><Relationship Id="rId7" Type="http://schemas.openxmlformats.org/officeDocument/2006/relationships/hyperlink" Target="http://s2.pic4you.ru/allimage/y2013/08-05/12216/3684791.png" TargetMode="External"/><Relationship Id="rId12" Type="http://schemas.openxmlformats.org/officeDocument/2006/relationships/hyperlink" Target="https://img-fotki.yandex.ru/get/16187/16969765.260/0_9727e_5782dd79_orig.png" TargetMode="External"/><Relationship Id="rId2" Type="http://schemas.openxmlformats.org/officeDocument/2006/relationships/hyperlink" Target="http://atotarho12.narod.ru/clipart/v/vozd/vozd57.png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pngimg.com/upload/balloon_PNG3401.png" TargetMode="External"/><Relationship Id="rId11" Type="http://schemas.openxmlformats.org/officeDocument/2006/relationships/hyperlink" Target="https://img-fotki.yandex.ru/get/11/16969765.260/0_9727f_7a7f71de_orig.png" TargetMode="External"/><Relationship Id="rId5" Type="http://schemas.openxmlformats.org/officeDocument/2006/relationships/hyperlink" Target="http://s0.pic4you.ru/allimage/y2012/05-20/12216/2045344.png" TargetMode="External"/><Relationship Id="rId10" Type="http://schemas.openxmlformats.org/officeDocument/2006/relationships/hyperlink" Target="http://img-fotki.yandex.ru/get/9558/16969765.1b3/0_879ea_21a70600_M.png" TargetMode="External"/><Relationship Id="rId4" Type="http://schemas.openxmlformats.org/officeDocument/2006/relationships/hyperlink" Target="http://4.bp.blogspot.com/-RsGnhdH4nmA/UZIzSDSwU0I/AAAAAAAAF2s/tfql-OAuLwE/s1600/0_6e662_bf0d9bc6_XXL.png" TargetMode="External"/><Relationship Id="rId9" Type="http://schemas.openxmlformats.org/officeDocument/2006/relationships/hyperlink" Target="https://www.litmir.net/BookBinary/186719/1388092114/i_024.jpg/0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33">
            <a:alpha val="3098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амка 1"/>
          <p:cNvSpPr/>
          <p:nvPr/>
        </p:nvSpPr>
        <p:spPr>
          <a:xfrm>
            <a:off x="0" y="7372"/>
            <a:ext cx="9143999" cy="6861742"/>
          </a:xfrm>
          <a:prstGeom prst="frame">
            <a:avLst>
              <a:gd name="adj1" fmla="val 1107"/>
            </a:avLst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" name="AutoShape 2" descr="&amp;Kcy;&amp;acy;&amp;rcy;&amp;tcy;&amp;icy;&amp;ncy;&amp;kcy;&amp;icy; &amp;pcy;&amp;ocy; &amp;zcy;&amp;acy;&amp;pcy;&amp;rcy;&amp;ocy;&amp;scy;&amp;ucy; &amp;fcy;&amp;ucy;&amp;ncy;&amp;tcy;&amp;icy;&amp;kcy; &amp;kcy;&amp;lcy;&amp;icy;&amp;pcy;&amp;acy;&amp;rcy;&amp;tcy;"/>
          <p:cNvSpPr>
            <a:spLocks noChangeAspect="1" noChangeArrowheads="1"/>
          </p:cNvSpPr>
          <p:nvPr/>
        </p:nvSpPr>
        <p:spPr bwMode="auto">
          <a:xfrm>
            <a:off x="155575" y="-1790700"/>
            <a:ext cx="3657600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" name="Picture 4" descr="&amp;Kcy;&amp;acy;&amp;rcy;&amp;tcy;&amp;icy;&amp;ncy;&amp;kcy;&amp;icy; &amp;pcy;&amp;ocy; &amp;zcy;&amp;acy;&amp;pcy;&amp;rcy;&amp;ocy;&amp;scy;&amp;ucy; &amp;fcy;&amp;ucy;&amp;ncy;&amp;tcy;&amp;icy;&amp;kcy; &amp;kcy;&amp;lcy;&amp;icy;&amp;pcy;&amp;acy;&amp;rcy;&amp;tcy;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216" y="3026549"/>
            <a:ext cx="2293571" cy="2347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http://nachalka26.ucoz.com/TM/screnshot/tm_igra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4580" y="362306"/>
            <a:ext cx="1803206" cy="1347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203848" y="404663"/>
            <a:ext cx="561662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8000"/>
                </a:solidFill>
                <a:latin typeface="Segoe Script" panose="020B0504020000000003" pitchFamily="34" charset="0"/>
                <a:cs typeface="Times New Roman" panose="02020603050405020304" pitchFamily="18" charset="0"/>
              </a:rPr>
              <a:t>ТМ «Технологические </a:t>
            </a:r>
            <a:r>
              <a:rPr lang="ru-RU" sz="2000" b="1" dirty="0">
                <a:solidFill>
                  <a:srgbClr val="008000"/>
                </a:solidFill>
                <a:latin typeface="Segoe Script" panose="020B0504020000000003" pitchFamily="34" charset="0"/>
                <a:cs typeface="Times New Roman" panose="02020603050405020304" pitchFamily="18" charset="0"/>
              </a:rPr>
              <a:t>приёмы </a:t>
            </a:r>
            <a:endParaRPr lang="ru-RU" sz="2000" b="1" dirty="0" smtClean="0">
              <a:solidFill>
                <a:srgbClr val="008000"/>
              </a:solidFill>
              <a:latin typeface="Segoe Script" panose="020B0504020000000003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 smtClean="0">
                <a:solidFill>
                  <a:srgbClr val="008000"/>
                </a:solidFill>
                <a:latin typeface="Segoe Script" panose="020B0504020000000003" pitchFamily="34" charset="0"/>
                <a:cs typeface="Times New Roman" panose="02020603050405020304" pitchFamily="18" charset="0"/>
              </a:rPr>
              <a:t>создания </a:t>
            </a:r>
            <a:r>
              <a:rPr lang="ru-RU" sz="2000" b="1" dirty="0">
                <a:solidFill>
                  <a:srgbClr val="008000"/>
                </a:solidFill>
                <a:latin typeface="Segoe Script" panose="020B0504020000000003" pitchFamily="34" charset="0"/>
                <a:cs typeface="Times New Roman" panose="02020603050405020304" pitchFamily="18" charset="0"/>
              </a:rPr>
              <a:t>дидактических </a:t>
            </a:r>
            <a:r>
              <a:rPr lang="ru-RU" sz="2000" b="1" dirty="0" smtClean="0">
                <a:solidFill>
                  <a:srgbClr val="008000"/>
                </a:solidFill>
                <a:latin typeface="Segoe Script" panose="020B0504020000000003" pitchFamily="34" charset="0"/>
                <a:cs typeface="Times New Roman" panose="02020603050405020304" pitchFamily="18" charset="0"/>
              </a:rPr>
              <a:t>игр»</a:t>
            </a:r>
          </a:p>
          <a:p>
            <a:pPr algn="ctr"/>
            <a:r>
              <a:rPr lang="ru-RU" sz="2000" b="1" dirty="0">
                <a:solidFill>
                  <a:srgbClr val="008000"/>
                </a:solidFill>
                <a:latin typeface="Segoe Script" panose="020B0504020000000003" pitchFamily="34" charset="0"/>
                <a:cs typeface="Times New Roman" panose="02020603050405020304" pitchFamily="18" charset="0"/>
              </a:rPr>
              <a:t>н</a:t>
            </a:r>
            <a:r>
              <a:rPr lang="ru-RU" sz="2000" b="1" dirty="0" smtClean="0">
                <a:solidFill>
                  <a:srgbClr val="008000"/>
                </a:solidFill>
                <a:latin typeface="Segoe Script" panose="020B0504020000000003" pitchFamily="34" charset="0"/>
                <a:cs typeface="Times New Roman" panose="02020603050405020304" pitchFamily="18" charset="0"/>
              </a:rPr>
              <a:t>а сайте </a:t>
            </a:r>
          </a:p>
          <a:p>
            <a:pPr algn="ctr"/>
            <a:r>
              <a:rPr lang="en-US" sz="2000" dirty="0" smtClean="0">
                <a:solidFill>
                  <a:srgbClr val="008000"/>
                </a:solidFill>
                <a:latin typeface="Script MT Bold" panose="03040602040607080904" pitchFamily="66" charset="0"/>
                <a:cs typeface="Times New Roman" panose="02020603050405020304" pitchFamily="18" charset="0"/>
                <a:hlinkClick r:id="rId4"/>
              </a:rPr>
              <a:t>http</a:t>
            </a:r>
            <a:r>
              <a:rPr lang="en-US" sz="2000" dirty="0">
                <a:solidFill>
                  <a:srgbClr val="008000"/>
                </a:solidFill>
                <a:latin typeface="Script MT Bold" panose="03040602040607080904" pitchFamily="66" charset="0"/>
                <a:cs typeface="Times New Roman" panose="02020603050405020304" pitchFamily="18" charset="0"/>
                <a:hlinkClick r:id="rId4"/>
              </a:rPr>
              <a:t>://</a:t>
            </a:r>
            <a:r>
              <a:rPr lang="en-US" sz="2000" dirty="0" smtClean="0">
                <a:solidFill>
                  <a:srgbClr val="008000"/>
                </a:solidFill>
                <a:latin typeface="Script MT Bold" panose="03040602040607080904" pitchFamily="66" charset="0"/>
                <a:cs typeface="Times New Roman" panose="02020603050405020304" pitchFamily="18" charset="0"/>
                <a:hlinkClick r:id="rId4"/>
              </a:rPr>
              <a:t>verniedruzaj.ucoz.ru</a:t>
            </a:r>
            <a:r>
              <a:rPr lang="ru-RU" sz="2000" dirty="0" smtClean="0">
                <a:solidFill>
                  <a:srgbClr val="008000"/>
                </a:solidFill>
                <a:latin typeface="Segoe Script" panose="020B0504020000000003" pitchFamily="34" charset="0"/>
                <a:cs typeface="Times New Roman" panose="02020603050405020304" pitchFamily="18" charset="0"/>
              </a:rPr>
              <a:t>  </a:t>
            </a:r>
            <a:endParaRPr lang="be-BY" sz="2000" dirty="0">
              <a:solidFill>
                <a:srgbClr val="008000"/>
              </a:solidFill>
              <a:latin typeface="Segoe Script" panose="020B0504020000000003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1839394" y="2955450"/>
            <a:ext cx="5470472" cy="10801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b="1" dirty="0" smtClean="0">
                <a:ln w="11430"/>
                <a:solidFill>
                  <a:srgbClr val="006600"/>
                </a:solidFill>
                <a:latin typeface="Segoe Script" panose="020B0504020000000003" pitchFamily="34" charset="0"/>
              </a:rPr>
              <a:t>Фунтик в цирке</a:t>
            </a:r>
            <a:endParaRPr lang="ru-RU" sz="4000" b="1" dirty="0">
              <a:ln w="11430"/>
              <a:solidFill>
                <a:srgbClr val="006600"/>
              </a:solidFill>
              <a:latin typeface="Segoe Script" panose="020B0504020000000003" pitchFamily="34" charset="0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2430161" y="2280554"/>
            <a:ext cx="4283676" cy="6150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dirty="0" smtClean="0">
                <a:solidFill>
                  <a:srgbClr val="008000"/>
                </a:solidFill>
                <a:latin typeface="Segoe Script" panose="020B0504020000000003" pitchFamily="34" charset="0"/>
                <a:cs typeface="Times New Roman" panose="02020603050405020304" pitchFamily="18" charset="0"/>
              </a:rPr>
              <a:t>Внеурочная деятельность</a:t>
            </a:r>
          </a:p>
          <a:p>
            <a:r>
              <a:rPr lang="ru-RU" sz="2000" b="1" dirty="0" smtClean="0">
                <a:solidFill>
                  <a:srgbClr val="008000"/>
                </a:solidFill>
                <a:latin typeface="Segoe Script" panose="020B0504020000000003" pitchFamily="34" charset="0"/>
                <a:cs typeface="Times New Roman" panose="02020603050405020304" pitchFamily="18" charset="0"/>
              </a:rPr>
              <a:t>1-2 класс</a:t>
            </a:r>
          </a:p>
        </p:txBody>
      </p:sp>
      <p:sp>
        <p:nvSpPr>
          <p:cNvPr id="11" name="Стрелка вправо 10">
            <a:hlinkClick r:id="" action="ppaction://hlinkshowjump?jump=nextslide"/>
          </p:cNvPr>
          <p:cNvSpPr/>
          <p:nvPr/>
        </p:nvSpPr>
        <p:spPr>
          <a:xfrm>
            <a:off x="8388424" y="6468192"/>
            <a:ext cx="468481" cy="217570"/>
          </a:xfrm>
          <a:prstGeom prst="rightArrow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Управляющая кнопка: сведения 11">
            <a:hlinkClick r:id="" action="ppaction://hlinkshowjump?jump=lastslide" highlightClick="1"/>
          </p:cNvPr>
          <p:cNvSpPr/>
          <p:nvPr/>
        </p:nvSpPr>
        <p:spPr>
          <a:xfrm>
            <a:off x="234837" y="6468192"/>
            <a:ext cx="468481" cy="217570"/>
          </a:xfrm>
          <a:prstGeom prst="actionButtonInformation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2715469" y="4629923"/>
            <a:ext cx="4283676" cy="6150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dirty="0" smtClean="0">
                <a:solidFill>
                  <a:srgbClr val="008000"/>
                </a:solidFill>
                <a:latin typeface="Segoe Script" panose="020B0504020000000003" pitchFamily="34" charset="0"/>
                <a:cs typeface="Times New Roman" panose="02020603050405020304" pitchFamily="18" charset="0"/>
              </a:rPr>
              <a:t>Приём </a:t>
            </a:r>
          </a:p>
          <a:p>
            <a:r>
              <a:rPr lang="ru-RU" sz="2000" b="1" dirty="0" smtClean="0">
                <a:solidFill>
                  <a:srgbClr val="008000"/>
                </a:solidFill>
                <a:latin typeface="Segoe Script" panose="020B0504020000000003" pitchFamily="34" charset="0"/>
                <a:cs typeface="Times New Roman" panose="02020603050405020304" pitchFamily="18" charset="0"/>
              </a:rPr>
              <a:t>«Найди предмет»</a:t>
            </a:r>
          </a:p>
        </p:txBody>
      </p:sp>
      <p:pic>
        <p:nvPicPr>
          <p:cNvPr id="14" name="Picture 24" descr="&amp;Kcy;&amp;acy;&amp;rcy;&amp;tcy;&amp;icy;&amp;ncy;&amp;kcy;&amp;icy; &amp;pcy;&amp;ocy; &amp;zcy;&amp;acy;&amp;pcy;&amp;rcy;&amp;ocy;&amp;scy;&amp;ucy; &amp;vcy;&amp;ocy;&amp;zcy;&amp;dcy;&amp;ucy;&amp;shcy;&amp;ncy;&amp;ycy;&amp;jcy; &amp;shcy;&amp;acy;&amp;rcy;&amp;icy;&amp;kcy;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9668141">
            <a:off x="8148755" y="2326669"/>
            <a:ext cx="790919" cy="975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2" descr="&amp;Kcy;&amp;acy;&amp;rcy;&amp;tcy;&amp;icy;&amp;ncy;&amp;kcy;&amp;icy; &amp;pcy;&amp;ocy; &amp;zcy;&amp;acy;&amp;pcy;&amp;rcy;&amp;ocy;&amp;scy;&amp;ucy; &amp;vcy;&amp;ocy;&amp;zcy;&amp;dcy;&amp;ucy;&amp;shcy;&amp;ncy;&amp;ycy;&amp;jcy; &amp;shcy;&amp;acy;&amp;rcy;&amp;icy;&amp;kcy;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2164110">
            <a:off x="7416908" y="3280870"/>
            <a:ext cx="819908" cy="849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&amp;Kcy;&amp;acy;&amp;rcy;&amp;tcy;&amp;icy;&amp;ncy;&amp;kcy;&amp;icy; &amp;pcy;&amp;ocy; &amp;zcy;&amp;acy;&amp;pcy;&amp;rcy;&amp;ocy;&amp;scy;&amp;ucy; &amp;vcy;&amp;ocy;&amp;zcy;&amp;dcy;&amp;ucy;&amp;shcy;&amp;ncy;&amp;ycy;&amp;jcy; &amp;shcy;&amp;acy;&amp;rcy;&amp;icy;&amp;kcy;"/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2148372">
            <a:off x="8005866" y="4237179"/>
            <a:ext cx="765116" cy="1297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5535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alphaModFix amt="7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амка 1"/>
          <p:cNvSpPr/>
          <p:nvPr/>
        </p:nvSpPr>
        <p:spPr>
          <a:xfrm>
            <a:off x="0" y="7372"/>
            <a:ext cx="9143999" cy="6861742"/>
          </a:xfrm>
          <a:prstGeom prst="frame">
            <a:avLst>
              <a:gd name="adj1" fmla="val 1107"/>
            </a:avLst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" name="AutoShape 4" descr="&amp;Kcy;&amp;acy;&amp;rcy;&amp;tcy;&amp;icy;&amp;ncy;&amp;kcy;&amp;icy; &amp;pcy;&amp;ocy; &amp;zcy;&amp;acy;&amp;pcy;&amp;rcy;&amp;ocy;&amp;scy;&amp;ucy; &amp;fcy;&amp;ucy;&amp;ncy;&amp;tcy;&amp;icy;&amp;kcy; &amp;kcy;&amp;lcy;&amp;icy;&amp;pcy;&amp;acy;&amp;rcy;&amp;tcy;"/>
          <p:cNvSpPr>
            <a:spLocks noChangeAspect="1" noChangeArrowheads="1"/>
          </p:cNvSpPr>
          <p:nvPr/>
        </p:nvSpPr>
        <p:spPr bwMode="auto">
          <a:xfrm>
            <a:off x="155575" y="-1790700"/>
            <a:ext cx="2657475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2" name="Picture 8" descr="&amp;Kcy;&amp;acy;&amp;rcy;&amp;tcy;&amp;icy;&amp;ncy;&amp;kcy;&amp;icy; &amp;pcy;&amp;ocy; &amp;zcy;&amp;acy;&amp;pcy;&amp;rcy;&amp;ocy;&amp;scy;&amp;ucy; &amp;fcy;&amp;ucy;&amp;ncy;&amp;tcy;&amp;icy;&amp;kcy; &amp;kcy;&amp;lcy;&amp;icy;&amp;pcy;&amp;acy;&amp;rcy;&amp;tcy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23928" y="2941283"/>
            <a:ext cx="1748591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Стрелка вправо 13">
            <a:hlinkClick r:id="" action="ppaction://hlinkshowjump?jump=nextslide"/>
          </p:cNvPr>
          <p:cNvSpPr/>
          <p:nvPr/>
        </p:nvSpPr>
        <p:spPr>
          <a:xfrm>
            <a:off x="8388424" y="6468192"/>
            <a:ext cx="468481" cy="217570"/>
          </a:xfrm>
          <a:prstGeom prst="rightArrow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лево 14">
            <a:hlinkClick r:id="" action="ppaction://hlinkshowjump?jump=previousslide"/>
          </p:cNvPr>
          <p:cNvSpPr/>
          <p:nvPr/>
        </p:nvSpPr>
        <p:spPr>
          <a:xfrm>
            <a:off x="234837" y="6468192"/>
            <a:ext cx="468481" cy="217570"/>
          </a:xfrm>
          <a:prstGeom prst="leftArrow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множение 7">
            <a:hlinkClick r:id="" action="ppaction://hlinkshowjump?jump=endshow" highlightClick="1"/>
          </p:cNvPr>
          <p:cNvSpPr/>
          <p:nvPr/>
        </p:nvSpPr>
        <p:spPr>
          <a:xfrm>
            <a:off x="234837" y="253189"/>
            <a:ext cx="468481" cy="217570"/>
          </a:xfrm>
          <a:prstGeom prst="mathMultiply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4090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фунтик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33">
            <a:alpha val="3098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www.litmir.net/BookBinary/186719/1388092114/i_024.jpg/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67944" y="418575"/>
            <a:ext cx="4464496" cy="5887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 descr="&amp;Kcy;&amp;acy;&amp;rcy;&amp;tcy;&amp;icy;&amp;ncy;&amp;kcy;&amp;icy; &amp;pcy;&amp;ocy; &amp;zcy;&amp;acy;&amp;pcy;&amp;rcy;&amp;ocy;&amp;scy;&amp;ucy; &amp;vcy;&amp;ocy;&amp;zcy;&amp;dcy;&amp;ucy;&amp;shcy;&amp;ncy;&amp;ycy;&amp;jcy; &amp;shcy;&amp;acy;&amp;rcy;&amp;icy;&amp;kcy;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20512154">
            <a:off x="1485042" y="408889"/>
            <a:ext cx="651238" cy="1003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&amp;Kcy;&amp;acy;&amp;rcy;&amp;tcy;&amp;icy;&amp;ncy;&amp;kcy;&amp;icy; &amp;pcy;&amp;ocy; &amp;zcy;&amp;acy;&amp;pcy;&amp;rcy;&amp;ocy;&amp;scy;&amp;ucy; &amp;vcy;&amp;ocy;&amp;zcy;&amp;dcy;&amp;ucy;&amp;shcy;&amp;ncy;&amp;ycy;&amp;jcy; &amp;shcy;&amp;acy;&amp;rcy;&amp;icy;&amp;kcy;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29474" y="1371600"/>
            <a:ext cx="605834" cy="1027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" descr="&amp;Kcy;&amp;acy;&amp;rcy;&amp;tcy;&amp;icy;&amp;ncy;&amp;kcy;&amp;icy; &amp;pcy;&amp;ocy; &amp;zcy;&amp;acy;&amp;pcy;&amp;rcy;&amp;ocy;&amp;scy;&amp;ucy; &amp;vcy;&amp;ocy;&amp;zcy;&amp;dcy;&amp;ucy;&amp;shcy;&amp;ncy;&amp;ycy;&amp;jcy; &amp;shcy;&amp;acy;&amp;rcy;&amp;icy;&amp;kcy;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303293">
            <a:off x="2147945" y="1330286"/>
            <a:ext cx="658022" cy="1041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4" descr="&amp;Pcy;&amp;ocy;&amp;khcy;&amp;ocy;&amp;zhcy;&amp;iecy;&amp;iecy; &amp;icy;&amp;zcy;&amp;ocy;&amp;bcy;&amp;rcy;&amp;acy;&amp;zhcy;&amp;iecy;&amp;ncy;&amp;icy;&amp;iecy;"/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21168682">
            <a:off x="569627" y="2404085"/>
            <a:ext cx="605027" cy="928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6" descr="&amp;Pcy;&amp;ocy;&amp;khcy;&amp;ocy;&amp;zhcy;&amp;iecy;&amp;iecy; &amp;icy;&amp;zcy;&amp;ocy;&amp;bcy;&amp;rcy;&amp;acy;&amp;zhcy;&amp;iecy;&amp;ncy;&amp;icy;&amp;iecy;"/>
          <p:cNvPicPr>
            <a:picLocks noChangeAspect="1" noChangeArrowheads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679353">
            <a:off x="2103723" y="4210665"/>
            <a:ext cx="714726" cy="973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8" descr="&amp;Pcy;&amp;ocy;&amp;khcy;&amp;ocy;&amp;zhcy;&amp;iecy;&amp;iecy; &amp;icy;&amp;zcy;&amp;ocy;&amp;bcy;&amp;rcy;&amp;acy;&amp;zhcy;&amp;iecy;&amp;ncy;&amp;icy;&amp;iecy;"/>
          <p:cNvPicPr>
            <a:picLocks noChangeAspect="1" noChangeArrowheads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603778" y="3367087"/>
            <a:ext cx="653884" cy="952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10" descr="&amp;Pcy;&amp;ocy;&amp;khcy;&amp;ocy;&amp;zhcy;&amp;iecy;&amp;iecy; &amp;icy;&amp;zcy;&amp;ocy;&amp;bcy;&amp;rcy;&amp;acy;&amp;zhcy;&amp;iecy;&amp;ncy;&amp;icy;&amp;iecy;"/>
          <p:cNvPicPr>
            <a:picLocks noChangeAspect="1" noChangeArrowheads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742385">
            <a:off x="3106174" y="742534"/>
            <a:ext cx="646195" cy="909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12" descr="&amp;Pcy;&amp;ocy;&amp;khcy;&amp;ocy;&amp;zhcy;&amp;iecy;&amp;iecy; &amp;icy;&amp;zcy;&amp;ocy;&amp;bcy;&amp;rcy;&amp;acy;&amp;zhcy;&amp;iecy;&amp;ncy;&amp;icy;&amp;iecy;"/>
          <p:cNvPicPr>
            <a:picLocks noChangeAspect="1" noChangeArrowheads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455562" y="2181110"/>
            <a:ext cx="710197" cy="1170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14" descr="&amp;Kcy;&amp;acy;&amp;rcy;&amp;tcy;&amp;icy;&amp;ncy;&amp;kcy;&amp;icy; &amp;pcy;&amp;ocy; &amp;zcy;&amp;acy;&amp;pcy;&amp;rcy;&amp;ocy;&amp;scy;&amp;ucy; &amp;vcy;&amp;ocy;&amp;zcy;&amp;dcy;&amp;ucy;&amp;shcy;&amp;ncy;&amp;ycy;&amp;jcy; &amp;shcy;&amp;acy;&amp;rcy;&amp;icy;&amp;kcy;"/>
          <p:cNvPicPr>
            <a:picLocks noChangeAspect="1" noChangeArrowheads="1"/>
          </p:cNvPicPr>
          <p:nvPr/>
        </p:nvPicPr>
        <p:blipFill rotWithShape="1"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20936629">
            <a:off x="887199" y="4625719"/>
            <a:ext cx="668104" cy="922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20" descr="&amp;Pcy;&amp;ocy;&amp;khcy;&amp;ocy;&amp;zhcy;&amp;iecy;&amp;iecy; &amp;icy;&amp;zcy;&amp;ocy;&amp;bcy;&amp;rcy;&amp;acy;&amp;zhcy;&amp;iecy;&amp;ncy;&amp;icy;&amp;iecy;"/>
          <p:cNvPicPr>
            <a:picLocks noChangeAspect="1" noChangeArrowheads="1"/>
          </p:cNvPicPr>
          <p:nvPr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6858996">
            <a:off x="368717" y="3614797"/>
            <a:ext cx="932358" cy="558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2" descr="&amp;Kcy;&amp;acy;&amp;rcy;&amp;tcy;&amp;icy;&amp;ncy;&amp;kcy;&amp;icy; &amp;pcy;&amp;ocy; &amp;zcy;&amp;acy;&amp;pcy;&amp;rcy;&amp;ocy;&amp;scy;&amp;ucy; &amp;vcy;&amp;ocy;&amp;zcy;&amp;dcy;&amp;ucy;&amp;shcy;&amp;ncy;&amp;ycy;&amp;jcy; &amp;shcy;&amp;acy;&amp;rcy;&amp;icy;&amp;kcy;"/>
          <p:cNvPicPr>
            <a:picLocks noChangeAspect="1" noChangeArrowheads="1"/>
          </p:cNvPicPr>
          <p:nvPr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3520676">
            <a:off x="2871690" y="2223159"/>
            <a:ext cx="807609" cy="837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24" descr="&amp;Kcy;&amp;acy;&amp;rcy;&amp;tcy;&amp;icy;&amp;ncy;&amp;kcy;&amp;icy; &amp;pcy;&amp;ocy; &amp;zcy;&amp;acy;&amp;pcy;&amp;rcy;&amp;ocy;&amp;scy;&amp;ucy; &amp;vcy;&amp;ocy;&amp;zcy;&amp;dcy;&amp;ucy;&amp;shcy;&amp;ncy;&amp;ycy;&amp;jcy; &amp;shcy;&amp;acy;&amp;rcy;&amp;icy;&amp;kcy;"/>
          <p:cNvPicPr>
            <a:picLocks noChangeAspect="1" noChangeArrowheads="1"/>
          </p:cNvPicPr>
          <p:nvPr/>
        </p:nvPicPr>
        <p:blipFill rotWithShape="1"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9761756">
            <a:off x="2971195" y="3583857"/>
            <a:ext cx="907489" cy="1119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2" descr="https://www.litmir.net/BookBinary/186719/1388092114/i_024.jpg/0"/>
          <p:cNvPicPr>
            <a:picLocks noChangeAspect="1" noChangeArrowheads="1"/>
          </p:cNvPicPr>
          <p:nvPr/>
        </p:nvPicPr>
        <p:blipFill rotWithShape="1"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111370" y="779729"/>
            <a:ext cx="559191" cy="414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2" descr="https://www.litmir.net/BookBinary/186719/1388092114/i_024.jpg/0"/>
          <p:cNvPicPr>
            <a:picLocks noChangeAspect="1" noChangeArrowheads="1"/>
          </p:cNvPicPr>
          <p:nvPr/>
        </p:nvPicPr>
        <p:blipFill rotWithShape="1"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775676" y="418575"/>
            <a:ext cx="550992" cy="559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2" descr="https://www.litmir.net/BookBinary/186719/1388092114/i_024.jpg/0"/>
          <p:cNvPicPr>
            <a:picLocks noChangeAspect="1" noChangeArrowheads="1"/>
          </p:cNvPicPr>
          <p:nvPr/>
        </p:nvPicPr>
        <p:blipFill rotWithShape="1"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339735" y="5501147"/>
            <a:ext cx="620304" cy="616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2" descr="https://www.litmir.net/BookBinary/186719/1388092114/i_024.jpg/0"/>
          <p:cNvPicPr>
            <a:picLocks noChangeAspect="1" noChangeArrowheads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574220" y="2477729"/>
            <a:ext cx="619432" cy="589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2" descr="https://www.litmir.net/BookBinary/186719/1388092114/i_024.jpg/0"/>
          <p:cNvPicPr>
            <a:picLocks noChangeAspect="1" noChangeArrowheads="1"/>
          </p:cNvPicPr>
          <p:nvPr/>
        </p:nvPicPr>
        <p:blipFill rotWithShape="1"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313803" y="1488910"/>
            <a:ext cx="517424" cy="418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2" descr="https://www.litmir.net/BookBinary/186719/1388092114/i_024.jpg/0"/>
          <p:cNvPicPr>
            <a:picLocks noChangeAspect="1" noChangeArrowheads="1"/>
          </p:cNvPicPr>
          <p:nvPr/>
        </p:nvPicPr>
        <p:blipFill rotWithShape="1">
          <a:blip r:embed="rId2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016722" y="3502741"/>
            <a:ext cx="427704" cy="1047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2" descr="https://www.litmir.net/BookBinary/186719/1388092114/i_024.jpg/0"/>
          <p:cNvPicPr>
            <a:picLocks noChangeAspect="1" noChangeArrowheads="1"/>
          </p:cNvPicPr>
          <p:nvPr/>
        </p:nvPicPr>
        <p:blipFill rotWithShape="1">
          <a:blip r:embed="rId2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16767" y="3583857"/>
            <a:ext cx="501446" cy="516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2" descr="https://www.litmir.net/BookBinary/186719/1388092114/i_024.jpg/0"/>
          <p:cNvPicPr>
            <a:picLocks noChangeAspect="1" noChangeArrowheads="1"/>
          </p:cNvPicPr>
          <p:nvPr/>
        </p:nvPicPr>
        <p:blipFill rotWithShape="1">
          <a:blip r:embed="rId2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15008" y="1267956"/>
            <a:ext cx="575759" cy="518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2" descr="https://www.litmir.net/BookBinary/186719/1388092114/i_024.jpg/0"/>
          <p:cNvPicPr>
            <a:picLocks noChangeAspect="1" noChangeArrowheads="1"/>
          </p:cNvPicPr>
          <p:nvPr/>
        </p:nvPicPr>
        <p:blipFill rotWithShape="1">
          <a:blip r:embed="rId2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677254" y="3583857"/>
            <a:ext cx="589936" cy="324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2" descr="https://www.litmir.net/BookBinary/186719/1388092114/i_024.jpg/0"/>
          <p:cNvPicPr>
            <a:picLocks noChangeAspect="1" noChangeArrowheads="1"/>
          </p:cNvPicPr>
          <p:nvPr/>
        </p:nvPicPr>
        <p:blipFill rotWithShape="1">
          <a:blip r:embed="rId2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963008" y="2481237"/>
            <a:ext cx="601864" cy="383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2" descr="https://www.litmir.net/BookBinary/186719/1388092114/i_024.jpg/0"/>
          <p:cNvPicPr>
            <a:picLocks noChangeAspect="1" noChangeArrowheads="1"/>
          </p:cNvPicPr>
          <p:nvPr/>
        </p:nvPicPr>
        <p:blipFill rotWithShape="1">
          <a:blip r:embed="rId2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32391" y="4837470"/>
            <a:ext cx="431142" cy="589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2" descr="https://www.litmir.net/BookBinary/186719/1388092114/i_024.jpg/0"/>
          <p:cNvPicPr>
            <a:picLocks noChangeAspect="1" noChangeArrowheads="1"/>
          </p:cNvPicPr>
          <p:nvPr/>
        </p:nvPicPr>
        <p:blipFill rotWithShape="1">
          <a:blip r:embed="rId2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085890" y="4417764"/>
            <a:ext cx="766279" cy="571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2" descr="https://www.litmir.net/BookBinary/186719/1388092114/i_024.jpg/0"/>
          <p:cNvPicPr>
            <a:picLocks noChangeAspect="1" noChangeArrowheads="1"/>
          </p:cNvPicPr>
          <p:nvPr/>
        </p:nvPicPr>
        <p:blipFill rotWithShape="1">
          <a:blip r:embed="rId2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54299" y="2521973"/>
            <a:ext cx="455465" cy="309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26" descr="&amp;Kcy;&amp;acy;&amp;rcy;&amp;tcy;&amp;icy;&amp;ncy;&amp;kcy;&amp;icy; &amp;pcy;&amp;ocy; &amp;zcy;&amp;acy;&amp;pcy;&amp;rcy;&amp;ocy;&amp;scy;&amp;ucy; &amp;vcy;&amp;ocy;&amp;zcy;&amp;dcy;&amp;ucy;&amp;shcy;&amp;ncy;&amp;ycy;&amp;jcy; &amp;shcy;&amp;acy;&amp;rcy;&amp;icy;&amp;kcy;"/>
          <p:cNvPicPr>
            <a:picLocks noChangeAspect="1" noChangeArrowheads="1"/>
          </p:cNvPicPr>
          <p:nvPr/>
        </p:nvPicPr>
        <p:blipFill rotWithShape="1">
          <a:blip r:embed="rId2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"/>
          <a:stretch/>
        </p:blipFill>
        <p:spPr bwMode="auto">
          <a:xfrm>
            <a:off x="2320892" y="5190656"/>
            <a:ext cx="739609" cy="1063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2" descr="https://www.litmir.net/BookBinary/186719/1388092114/i_024.jpg/0"/>
          <p:cNvPicPr>
            <a:picLocks noChangeAspect="1" noChangeArrowheads="1"/>
          </p:cNvPicPr>
          <p:nvPr/>
        </p:nvPicPr>
        <p:blipFill rotWithShape="1"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067944" y="1165123"/>
            <a:ext cx="415566" cy="412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Рамка 1"/>
          <p:cNvSpPr/>
          <p:nvPr/>
        </p:nvSpPr>
        <p:spPr>
          <a:xfrm>
            <a:off x="0" y="7372"/>
            <a:ext cx="9143999" cy="6861742"/>
          </a:xfrm>
          <a:prstGeom prst="frame">
            <a:avLst>
              <a:gd name="adj1" fmla="val 1107"/>
            </a:avLst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58" name="Picture 2" descr="https://www.litmir.net/BookBinary/186719/1388092114/i_024.jpg/0"/>
          <p:cNvPicPr>
            <a:picLocks noChangeAspect="1" noChangeArrowheads="1"/>
          </p:cNvPicPr>
          <p:nvPr/>
        </p:nvPicPr>
        <p:blipFill rotWithShape="1"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096864" y="2772697"/>
            <a:ext cx="435575" cy="442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2" descr="https://www.litmir.net/BookBinary/186719/1388092114/i_024.jpg/0"/>
          <p:cNvPicPr>
            <a:picLocks noChangeAspect="1" noChangeArrowheads="1"/>
          </p:cNvPicPr>
          <p:nvPr/>
        </p:nvPicPr>
        <p:blipFill rotWithShape="1"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324168" y="5722373"/>
            <a:ext cx="457200" cy="339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2" descr="https://www.litmir.net/BookBinary/186719/1388092114/i_024.jpg/0"/>
          <p:cNvPicPr>
            <a:picLocks noChangeAspect="1" noChangeArrowheads="1"/>
          </p:cNvPicPr>
          <p:nvPr/>
        </p:nvPicPr>
        <p:blipFill rotWithShape="1">
          <a:blip r:embed="rId2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719484" y="2831689"/>
            <a:ext cx="442451" cy="398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2" descr="https://www.litmir.net/BookBinary/186719/1388092114/i_024.jpg/0"/>
          <p:cNvPicPr>
            <a:picLocks noChangeAspect="1" noChangeArrowheads="1"/>
          </p:cNvPicPr>
          <p:nvPr/>
        </p:nvPicPr>
        <p:blipFill rotWithShape="1"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943600" y="4424515"/>
            <a:ext cx="309716" cy="250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2" descr="https://www.litmir.net/BookBinary/186719/1388092114/i_024.jpg/0"/>
          <p:cNvPicPr>
            <a:picLocks noChangeAspect="1" noChangeArrowheads="1"/>
          </p:cNvPicPr>
          <p:nvPr/>
        </p:nvPicPr>
        <p:blipFill rotWithShape="1">
          <a:blip r:embed="rId2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698658" y="4365523"/>
            <a:ext cx="368710" cy="250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2" descr="https://www.litmir.net/BookBinary/186719/1388092114/i_024.jpg/0"/>
          <p:cNvPicPr>
            <a:picLocks noChangeAspect="1" noChangeArrowheads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250426" y="1932039"/>
            <a:ext cx="619432" cy="589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Picture 2" descr="https://www.litmir.net/BookBinary/186719/1388092114/i_024.jpg/0"/>
          <p:cNvPicPr>
            <a:picLocks noChangeAspect="1" noChangeArrowheads="1"/>
          </p:cNvPicPr>
          <p:nvPr/>
        </p:nvPicPr>
        <p:blipFill rotWithShape="1">
          <a:blip r:embed="rId2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300192" y="4630993"/>
            <a:ext cx="439821" cy="280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2" descr="https://www.litmir.net/BookBinary/186719/1388092114/i_024.jpg/0"/>
          <p:cNvPicPr>
            <a:picLocks noChangeAspect="1" noChangeArrowheads="1"/>
          </p:cNvPicPr>
          <p:nvPr/>
        </p:nvPicPr>
        <p:blipFill rotWithShape="1">
          <a:blip r:embed="rId2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309419" y="4188542"/>
            <a:ext cx="589936" cy="324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Picture 2" descr="https://www.litmir.net/BookBinary/186719/1388092114/i_024.jpg/0"/>
          <p:cNvPicPr>
            <a:picLocks noChangeAspect="1" noChangeArrowheads="1"/>
          </p:cNvPicPr>
          <p:nvPr/>
        </p:nvPicPr>
        <p:blipFill rotWithShape="1">
          <a:blip r:embed="rId2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321277" y="5397909"/>
            <a:ext cx="501446" cy="516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2" descr="https://www.litmir.net/BookBinary/186719/1388092114/i_024.jpg/0"/>
          <p:cNvPicPr>
            <a:picLocks noChangeAspect="1" noChangeArrowheads="1"/>
          </p:cNvPicPr>
          <p:nvPr/>
        </p:nvPicPr>
        <p:blipFill rotWithShape="1">
          <a:blip r:embed="rId2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799006" y="3008670"/>
            <a:ext cx="427704" cy="1047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Picture 2" descr="https://www.litmir.net/BookBinary/186719/1388092114/i_024.jpg/0"/>
          <p:cNvPicPr>
            <a:picLocks noChangeAspect="1" noChangeArrowheads="1"/>
          </p:cNvPicPr>
          <p:nvPr/>
        </p:nvPicPr>
        <p:blipFill rotWithShape="1">
          <a:blip r:embed="rId2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978876" y="5220929"/>
            <a:ext cx="553563" cy="412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" name="Picture 2" descr="https://www.litmir.net/BookBinary/186719/1388092114/i_024.jpg/0"/>
          <p:cNvPicPr>
            <a:picLocks noChangeAspect="1" noChangeArrowheads="1"/>
          </p:cNvPicPr>
          <p:nvPr/>
        </p:nvPicPr>
        <p:blipFill rotWithShape="1">
          <a:blip r:embed="rId2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960691" y="2020530"/>
            <a:ext cx="431142" cy="589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" name="Стрелка вправо 56">
            <a:hlinkClick r:id="" action="ppaction://hlinkshowjump?jump=nextslide"/>
          </p:cNvPr>
          <p:cNvSpPr/>
          <p:nvPr/>
        </p:nvSpPr>
        <p:spPr>
          <a:xfrm>
            <a:off x="8388424" y="6468192"/>
            <a:ext cx="468481" cy="217570"/>
          </a:xfrm>
          <a:prstGeom prst="rightArrow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0" name="Стрелка влево 69">
            <a:hlinkClick r:id="" action="ppaction://hlinkshowjump?jump=previousslide"/>
          </p:cNvPr>
          <p:cNvSpPr/>
          <p:nvPr/>
        </p:nvSpPr>
        <p:spPr>
          <a:xfrm>
            <a:off x="234837" y="6468192"/>
            <a:ext cx="468481" cy="217570"/>
          </a:xfrm>
          <a:prstGeom prst="leftArrow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" name="Умножение 70">
            <a:hlinkClick r:id="" action="ppaction://hlinkshowjump?jump=endshow" highlightClick="1"/>
          </p:cNvPr>
          <p:cNvSpPr/>
          <p:nvPr/>
        </p:nvSpPr>
        <p:spPr>
          <a:xfrm>
            <a:off x="234837" y="253189"/>
            <a:ext cx="468481" cy="217570"/>
          </a:xfrm>
          <a:prstGeom prst="mathMultiply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4045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33">
            <a:alpha val="3098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амка 1"/>
          <p:cNvSpPr/>
          <p:nvPr/>
        </p:nvSpPr>
        <p:spPr>
          <a:xfrm>
            <a:off x="0" y="7372"/>
            <a:ext cx="9143999" cy="6861742"/>
          </a:xfrm>
          <a:prstGeom prst="frame">
            <a:avLst>
              <a:gd name="adj1" fmla="val 1107"/>
            </a:avLst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" name="AutoShape 2" descr="&amp;Kcy;&amp;acy;&amp;rcy;&amp;tcy;&amp;icy;&amp;ncy;&amp;kcy;&amp;icy; &amp;pcy;&amp;ocy; &amp;zcy;&amp;acy;&amp;pcy;&amp;rcy;&amp;ocy;&amp;scy;&amp;ucy; &amp;fcy;&amp;ucy;&amp;ncy;&amp;tcy;&amp;icy;&amp;kcy; &amp;kcy;&amp;lcy;&amp;icy;&amp;pcy;&amp;acy;&amp;rcy;&amp;tcy;"/>
          <p:cNvSpPr>
            <a:spLocks noChangeAspect="1" noChangeArrowheads="1"/>
          </p:cNvSpPr>
          <p:nvPr/>
        </p:nvSpPr>
        <p:spPr bwMode="auto">
          <a:xfrm>
            <a:off x="155575" y="-1790700"/>
            <a:ext cx="3657600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0" name="Picture 6" descr="&amp;Kcy;&amp;acy;&amp;rcy;&amp;tcy;&amp;icy;&amp;ncy;&amp;kcy;&amp;icy; &amp;pcy;&amp;ocy; &amp;zcy;&amp;acy;&amp;pcy;&amp;rcy;&amp;ocy;&amp;scy;&amp;ucy; &amp;fcy;&amp;ucy;&amp;ncy;&amp;tcy;&amp;icy;&amp;kcy; &amp;kcy;&amp;lcy;&amp;icy;&amp;pcy;&amp;acy;&amp;rcy;&amp;tcy;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91880" y="2584436"/>
            <a:ext cx="2638425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&amp;Kcy;&amp;acy;&amp;rcy;&amp;tcy;&amp;icy;&amp;ncy;&amp;kcy;&amp;icy; &amp;pcy;&amp;ocy; &amp;zcy;&amp;acy;&amp;pcy;&amp;rcy;&amp;ocy;&amp;scy;&amp;ucy; &amp;vcy;&amp;ocy;&amp;zcy;&amp;dcy;&amp;ucy;&amp;shcy;&amp;ncy;&amp;ycy;&amp;jcy; &amp;shcy;&amp;acy;&amp;rcy;&amp;icy;&amp;kcy;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20854563">
            <a:off x="373016" y="2561576"/>
            <a:ext cx="1273690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&amp;Pcy;&amp;ocy;&amp;khcy;&amp;ocy;&amp;zhcy;&amp;iecy;&amp;iecy; &amp;icy;&amp;zcy;&amp;ocy;&amp;bcy;&amp;rcy;&amp;acy;&amp;zhcy;&amp;iecy;&amp;ncy;&amp;icy;&amp;iecy;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337672">
            <a:off x="7078423" y="1407073"/>
            <a:ext cx="1112112" cy="1707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&amp;Pcy;&amp;ocy;&amp;khcy;&amp;ocy;&amp;zhcy;&amp;iecy;&amp;iecy; &amp;icy;&amp;zcy;&amp;ocy;&amp;bcy;&amp;rcy;&amp;acy;&amp;zhcy;&amp;iecy;&amp;ncy;&amp;icy;&amp;iecy;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2206713">
            <a:off x="7471505" y="2750950"/>
            <a:ext cx="1289281" cy="1755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8" descr="&amp;Pcy;&amp;ocy;&amp;khcy;&amp;ocy;&amp;zhcy;&amp;iecy;&amp;iecy; &amp;icy;&amp;zcy;&amp;ocy;&amp;bcy;&amp;rcy;&amp;acy;&amp;zhcy;&amp;iecy;&amp;ncy;&amp;icy;&amp;iecy;"/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767502">
            <a:off x="5608081" y="721316"/>
            <a:ext cx="1157912" cy="1687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2" descr="&amp;Pcy;&amp;ocy;&amp;khcy;&amp;ocy;&amp;zhcy;&amp;iecy;&amp;iecy; &amp;icy;&amp;zcy;&amp;ocy;&amp;bcy;&amp;rcy;&amp;acy;&amp;zhcy;&amp;iecy;&amp;ncy;&amp;icy;&amp;iecy;"/>
          <p:cNvPicPr>
            <a:picLocks noChangeAspect="1" noChangeArrowheads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2181908">
            <a:off x="4054609" y="514936"/>
            <a:ext cx="1043642" cy="1719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2" descr="&amp;Kcy;&amp;acy;&amp;rcy;&amp;tcy;&amp;icy;&amp;ncy;&amp;kcy;&amp;icy; &amp;pcy;&amp;ocy; &amp;zcy;&amp;acy;&amp;pcy;&amp;rcy;&amp;ocy;&amp;scy;&amp;ucy; &amp;vcy;&amp;ocy;&amp;zcy;&amp;dcy;&amp;ucy;&amp;shcy;&amp;ncy;&amp;ycy;&amp;jcy; &amp;shcy;&amp;acy;&amp;rcy;&amp;icy;&amp;kcy;"/>
          <p:cNvPicPr>
            <a:picLocks noChangeAspect="1" noChangeArrowheads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2164110">
            <a:off x="2567227" y="734342"/>
            <a:ext cx="1162438" cy="1205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4" descr="&amp;Kcy;&amp;acy;&amp;rcy;&amp;tcy;&amp;icy;&amp;ncy;&amp;kcy;&amp;icy; &amp;pcy;&amp;ocy; &amp;zcy;&amp;acy;&amp;pcy;&amp;rcy;&amp;ocy;&amp;scy;&amp;ucy; &amp;vcy;&amp;ocy;&amp;zcy;&amp;dcy;&amp;ucy;&amp;shcy;&amp;ncy;&amp;ycy;&amp;jcy; &amp;shcy;&amp;acy;&amp;rcy;&amp;icy;&amp;kcy;"/>
          <p:cNvPicPr>
            <a:picLocks noChangeAspect="1" noChangeArrowheads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9668141">
            <a:off x="1202601" y="1612549"/>
            <a:ext cx="1174345" cy="1448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69078" y="2986993"/>
            <a:ext cx="87556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solidFill>
                  <a:srgbClr val="008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anose="02000600000000000000" pitchFamily="2" charset="0"/>
              </a:rPr>
              <a:t>М</a:t>
            </a:r>
            <a:endParaRPr lang="ru-RU" sz="5400" b="1" cap="none" spc="0" dirty="0">
              <a:ln w="1905"/>
              <a:solidFill>
                <a:srgbClr val="008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Segoe Print" panose="02000600000000000000" pitchFamily="2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 rot="20724588">
            <a:off x="1407681" y="1799027"/>
            <a:ext cx="81304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solidFill>
                  <a:srgbClr val="008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anose="02000600000000000000" pitchFamily="2" charset="0"/>
              </a:rPr>
              <a:t>О</a:t>
            </a:r>
            <a:endParaRPr lang="ru-RU" sz="5400" b="1" cap="none" spc="0" dirty="0">
              <a:ln w="1905"/>
              <a:solidFill>
                <a:srgbClr val="008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Segoe Print" panose="02000600000000000000" pitchFamily="2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2718911" y="888977"/>
            <a:ext cx="7729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solidFill>
                  <a:srgbClr val="008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anose="02000600000000000000" pitchFamily="2" charset="0"/>
              </a:rPr>
              <a:t>Л</a:t>
            </a:r>
            <a:endParaRPr lang="ru-RU" sz="5400" b="1" cap="none" spc="0" dirty="0">
              <a:ln w="1905"/>
              <a:solidFill>
                <a:srgbClr val="008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Segoe Print" panose="02000600000000000000" pitchFamily="2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 rot="20882061">
            <a:off x="4231388" y="797706"/>
            <a:ext cx="81304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solidFill>
                  <a:srgbClr val="008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anose="02000600000000000000" pitchFamily="2" charset="0"/>
              </a:rPr>
              <a:t>О</a:t>
            </a:r>
            <a:endParaRPr lang="ru-RU" sz="5400" b="1" cap="none" spc="0" dirty="0">
              <a:ln w="1905"/>
              <a:solidFill>
                <a:srgbClr val="008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Segoe Print" panose="02000600000000000000" pitchFamily="2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 rot="645449">
            <a:off x="5878545" y="959136"/>
            <a:ext cx="83869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solidFill>
                  <a:srgbClr val="008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anose="02000600000000000000" pitchFamily="2" charset="0"/>
              </a:rPr>
              <a:t>Д</a:t>
            </a:r>
            <a:endParaRPr lang="ru-RU" sz="5400" b="1" cap="none" spc="0" dirty="0">
              <a:ln w="1905"/>
              <a:solidFill>
                <a:srgbClr val="008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Segoe Print" panose="02000600000000000000" pitchFamily="2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 rot="586818">
            <a:off x="7225587" y="1719445"/>
            <a:ext cx="7938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solidFill>
                  <a:srgbClr val="008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anose="02000600000000000000" pitchFamily="2" charset="0"/>
              </a:rPr>
              <a:t>Ц</a:t>
            </a:r>
            <a:endParaRPr lang="ru-RU" sz="5400" b="1" cap="none" spc="0" dirty="0">
              <a:ln w="1905"/>
              <a:solidFill>
                <a:srgbClr val="008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Segoe Print" panose="02000600000000000000" pitchFamily="2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 rot="352525">
            <a:off x="7666918" y="3167226"/>
            <a:ext cx="107753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solidFill>
                  <a:srgbClr val="008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anose="02000600000000000000" pitchFamily="2" charset="0"/>
              </a:rPr>
              <a:t>Ы</a:t>
            </a:r>
            <a:r>
              <a:rPr lang="ru-RU" sz="5400" b="1" dirty="0">
                <a:ln w="1905"/>
                <a:solidFill>
                  <a:srgbClr val="008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anose="02000600000000000000" pitchFamily="2" charset="0"/>
              </a:rPr>
              <a:t>!</a:t>
            </a:r>
            <a:endParaRPr lang="ru-RU" sz="5400" b="1" cap="none" spc="0" dirty="0">
              <a:ln w="1905"/>
              <a:solidFill>
                <a:srgbClr val="008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Segoe Print" panose="02000600000000000000" pitchFamily="2" charset="0"/>
            </a:endParaRPr>
          </a:p>
        </p:txBody>
      </p:sp>
      <p:sp>
        <p:nvSpPr>
          <p:cNvPr id="40" name="Стрелка влево 39">
            <a:hlinkClick r:id="" action="ppaction://hlinkshowjump?jump=previousslide"/>
          </p:cNvPr>
          <p:cNvSpPr/>
          <p:nvPr/>
        </p:nvSpPr>
        <p:spPr>
          <a:xfrm>
            <a:off x="234837" y="6468192"/>
            <a:ext cx="468481" cy="217570"/>
          </a:xfrm>
          <a:prstGeom prst="leftArrow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Умножение 19">
            <a:hlinkClick r:id="" action="ppaction://hlinkshowjump?jump=endshow" highlightClick="1"/>
          </p:cNvPr>
          <p:cNvSpPr/>
          <p:nvPr/>
        </p:nvSpPr>
        <p:spPr>
          <a:xfrm>
            <a:off x="234837" y="253189"/>
            <a:ext cx="468481" cy="217570"/>
          </a:xfrm>
          <a:prstGeom prst="mathMultiply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5844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фунтик 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3" grpId="0"/>
      <p:bldP spid="34" grpId="0"/>
      <p:bldP spid="35" grpId="0"/>
      <p:bldP spid="36" grpId="0"/>
      <p:bldP spid="37" grpId="0"/>
      <p:bldP spid="3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33">
            <a:alpha val="3098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амка 1"/>
          <p:cNvSpPr/>
          <p:nvPr/>
        </p:nvSpPr>
        <p:spPr>
          <a:xfrm>
            <a:off x="0" y="7372"/>
            <a:ext cx="9143999" cy="6861742"/>
          </a:xfrm>
          <a:prstGeom prst="frame">
            <a:avLst>
              <a:gd name="adj1" fmla="val 1107"/>
            </a:avLst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" name="Управляющая кнопка: домой 2">
            <a:hlinkClick r:id="" action="ppaction://hlinkshowjump?jump=firstslide" highlightClick="1"/>
          </p:cNvPr>
          <p:cNvSpPr/>
          <p:nvPr/>
        </p:nvSpPr>
        <p:spPr>
          <a:xfrm>
            <a:off x="234837" y="6468192"/>
            <a:ext cx="468481" cy="217570"/>
          </a:xfrm>
          <a:prstGeom prst="actionButtonHome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2430161" y="466647"/>
            <a:ext cx="4283676" cy="6150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dirty="0" smtClean="0">
                <a:solidFill>
                  <a:srgbClr val="008000"/>
                </a:solidFill>
                <a:latin typeface="Segoe Script" panose="020B0504020000000003" pitchFamily="34" charset="0"/>
                <a:cs typeface="Times New Roman" panose="02020603050405020304" pitchFamily="18" charset="0"/>
              </a:rPr>
              <a:t>ИНТЕРНЕТ - РЕСУРСЫ</a:t>
            </a: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881188" y="1081686"/>
            <a:ext cx="7795267" cy="53865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u="sng" dirty="0">
                <a:hlinkClick r:id="rId2"/>
              </a:rPr>
              <a:t>http://</a:t>
            </a:r>
            <a:r>
              <a:rPr lang="ru-RU" sz="1400" u="sng" dirty="0">
                <a:latin typeface="Segoe Print" panose="02000600000000000000" pitchFamily="2" charset="0"/>
                <a:hlinkClick r:id="rId2"/>
              </a:rPr>
              <a:t>atotarho12.narod.ru/clipart/v/vozd/vozd57.png</a:t>
            </a:r>
            <a:r>
              <a:rPr lang="ru-RU" sz="1400" dirty="0">
                <a:latin typeface="Segoe Print" panose="02000600000000000000" pitchFamily="2" charset="0"/>
              </a:rPr>
              <a:t>  шарики</a:t>
            </a:r>
          </a:p>
          <a:p>
            <a:r>
              <a:rPr lang="ru-RU" sz="1400" u="sng" dirty="0">
                <a:latin typeface="Segoe Print" panose="02000600000000000000" pitchFamily="2" charset="0"/>
                <a:hlinkClick r:id="rId3"/>
              </a:rPr>
              <a:t>http://i.imgur.com/ogl5d.png</a:t>
            </a:r>
            <a:r>
              <a:rPr lang="ru-RU" sz="1400" dirty="0">
                <a:latin typeface="Segoe Print" panose="02000600000000000000" pitchFamily="2" charset="0"/>
              </a:rPr>
              <a:t>  шарики овал</a:t>
            </a:r>
          </a:p>
          <a:p>
            <a:r>
              <a:rPr lang="ru-RU" sz="1400" u="sng" dirty="0">
                <a:latin typeface="Segoe Print" panose="02000600000000000000" pitchFamily="2" charset="0"/>
                <a:hlinkClick r:id="rId4"/>
              </a:rPr>
              <a:t>http://4.bp.blogspot.com/-RsGnhdH4nmA/UZIzSDSwU0I/AAAAAAAAF2s/tfql-OAuLwE/s1600/0_6e662_bf0d9bc6_XXL.png</a:t>
            </a:r>
            <a:r>
              <a:rPr lang="ru-RU" sz="1400" dirty="0">
                <a:latin typeface="Segoe Print" panose="02000600000000000000" pitchFamily="2" charset="0"/>
              </a:rPr>
              <a:t> желтый и </a:t>
            </a:r>
            <a:r>
              <a:rPr lang="ru-RU" sz="1400" dirty="0" smtClean="0">
                <a:latin typeface="Segoe Print" panose="02000600000000000000" pitchFamily="2" charset="0"/>
              </a:rPr>
              <a:t>зеленый шарики</a:t>
            </a:r>
            <a:endParaRPr lang="ru-RU" sz="1400" dirty="0">
              <a:latin typeface="Segoe Print" panose="02000600000000000000" pitchFamily="2" charset="0"/>
            </a:endParaRPr>
          </a:p>
          <a:p>
            <a:r>
              <a:rPr lang="ru-RU" sz="1400" u="sng" dirty="0">
                <a:latin typeface="Segoe Print" panose="02000600000000000000" pitchFamily="2" charset="0"/>
                <a:hlinkClick r:id="rId5"/>
              </a:rPr>
              <a:t>http://s0.pic4you.ru/allimage/y2012/05-20/12216/2045344.png</a:t>
            </a:r>
            <a:r>
              <a:rPr lang="ru-RU" sz="1400" dirty="0">
                <a:latin typeface="Segoe Print" panose="02000600000000000000" pitchFamily="2" charset="0"/>
              </a:rPr>
              <a:t> </a:t>
            </a:r>
            <a:r>
              <a:rPr lang="ru-RU" sz="1400" dirty="0" smtClean="0">
                <a:latin typeface="Segoe Print" panose="02000600000000000000" pitchFamily="2" charset="0"/>
              </a:rPr>
              <a:t>красный шарик</a:t>
            </a:r>
            <a:endParaRPr lang="ru-RU" sz="1400" dirty="0">
              <a:latin typeface="Segoe Print" panose="02000600000000000000" pitchFamily="2" charset="0"/>
            </a:endParaRPr>
          </a:p>
          <a:p>
            <a:r>
              <a:rPr lang="ru-RU" sz="1400" u="sng" dirty="0">
                <a:latin typeface="Segoe Print" panose="02000600000000000000" pitchFamily="2" charset="0"/>
                <a:hlinkClick r:id="rId6"/>
              </a:rPr>
              <a:t>http://pngimg.com/upload/balloon_PNG3401.png</a:t>
            </a:r>
            <a:r>
              <a:rPr lang="ru-RU" sz="1400" dirty="0">
                <a:latin typeface="Segoe Print" panose="02000600000000000000" pitchFamily="2" charset="0"/>
              </a:rPr>
              <a:t>  </a:t>
            </a:r>
            <a:r>
              <a:rPr lang="ru-RU" sz="1400" dirty="0" smtClean="0">
                <a:latin typeface="Segoe Print" panose="02000600000000000000" pitchFamily="2" charset="0"/>
              </a:rPr>
              <a:t>синий шарик</a:t>
            </a:r>
            <a:endParaRPr lang="ru-RU" sz="1400" dirty="0">
              <a:latin typeface="Segoe Print" panose="02000600000000000000" pitchFamily="2" charset="0"/>
            </a:endParaRPr>
          </a:p>
          <a:p>
            <a:r>
              <a:rPr lang="ru-RU" sz="1400" u="sng" dirty="0">
                <a:latin typeface="Segoe Print" panose="02000600000000000000" pitchFamily="2" charset="0"/>
                <a:hlinkClick r:id="rId7"/>
              </a:rPr>
              <a:t>http://s2.pic4you.ru/allimage/y2013/08-05/12216/3684791.png</a:t>
            </a:r>
            <a:r>
              <a:rPr lang="ru-RU" sz="1400" dirty="0">
                <a:latin typeface="Segoe Print" panose="02000600000000000000" pitchFamily="2" charset="0"/>
              </a:rPr>
              <a:t> зеленый, синий, </a:t>
            </a:r>
            <a:r>
              <a:rPr lang="ru-RU" sz="1400" dirty="0" smtClean="0">
                <a:latin typeface="Segoe Print" panose="02000600000000000000" pitchFamily="2" charset="0"/>
              </a:rPr>
              <a:t>красный шарики</a:t>
            </a:r>
          </a:p>
          <a:p>
            <a:r>
              <a:rPr lang="en-US" sz="1400" dirty="0">
                <a:latin typeface="Segoe Print" panose="02000600000000000000" pitchFamily="2" charset="0"/>
                <a:hlinkClick r:id="rId8"/>
              </a:rPr>
              <a:t>http://</a:t>
            </a:r>
            <a:r>
              <a:rPr lang="en-US" sz="1400" dirty="0" smtClean="0">
                <a:latin typeface="Segoe Print" panose="02000600000000000000" pitchFamily="2" charset="0"/>
                <a:hlinkClick r:id="rId8"/>
              </a:rPr>
              <a:t>ru.akella.com/Files/Games/2056/f6.jpg</a:t>
            </a:r>
            <a:r>
              <a:rPr lang="ru-RU" sz="1400" dirty="0" smtClean="0">
                <a:latin typeface="Segoe Print" panose="02000600000000000000" pitchFamily="2" charset="0"/>
              </a:rPr>
              <a:t> Фунтик (фон)</a:t>
            </a:r>
            <a:endParaRPr lang="ru-RU" sz="1400" dirty="0">
              <a:latin typeface="Segoe Print" panose="02000600000000000000" pitchFamily="2" charset="0"/>
            </a:endParaRPr>
          </a:p>
          <a:p>
            <a:r>
              <a:rPr lang="ru-RU" sz="1400" u="sng" dirty="0">
                <a:latin typeface="Segoe Print" panose="02000600000000000000" pitchFamily="2" charset="0"/>
                <a:hlinkClick r:id="rId9"/>
              </a:rPr>
              <a:t>https://www.litmir.net/BookBinary/186719/1388092114/i_024.jpg/0</a:t>
            </a:r>
            <a:r>
              <a:rPr lang="ru-RU" sz="1400" dirty="0">
                <a:latin typeface="Segoe Print" panose="02000600000000000000" pitchFamily="2" charset="0"/>
              </a:rPr>
              <a:t>  </a:t>
            </a:r>
            <a:r>
              <a:rPr lang="ru-RU" sz="1400" dirty="0" smtClean="0">
                <a:latin typeface="Segoe Print" panose="02000600000000000000" pitchFamily="2" charset="0"/>
              </a:rPr>
              <a:t>Фунтик на арене (картинка)</a:t>
            </a:r>
            <a:endParaRPr lang="ru-RU" sz="1400" dirty="0">
              <a:latin typeface="Segoe Print" panose="02000600000000000000" pitchFamily="2" charset="0"/>
            </a:endParaRPr>
          </a:p>
          <a:p>
            <a:r>
              <a:rPr lang="ru-RU" sz="1400" u="sng" dirty="0" smtClean="0">
                <a:latin typeface="Segoe Print" panose="02000600000000000000" pitchFamily="2" charset="0"/>
                <a:hlinkClick r:id="rId10"/>
              </a:rPr>
              <a:t>http</a:t>
            </a:r>
            <a:r>
              <a:rPr lang="ru-RU" sz="1400" u="sng" dirty="0">
                <a:latin typeface="Segoe Print" panose="02000600000000000000" pitchFamily="2" charset="0"/>
                <a:hlinkClick r:id="rId10"/>
              </a:rPr>
              <a:t>://img-fotki.yandex.ru/get/9558/16969765.1b3/0_879ea_21a70600_M.png</a:t>
            </a:r>
            <a:r>
              <a:rPr lang="ru-RU" sz="1400" dirty="0">
                <a:latin typeface="Segoe Print" panose="02000600000000000000" pitchFamily="2" charset="0"/>
              </a:rPr>
              <a:t>  поросенок </a:t>
            </a:r>
            <a:r>
              <a:rPr lang="ru-RU" sz="1400" dirty="0" smtClean="0">
                <a:latin typeface="Segoe Print" panose="02000600000000000000" pitchFamily="2" charset="0"/>
              </a:rPr>
              <a:t>Фунтик</a:t>
            </a:r>
            <a:endParaRPr lang="ru-RU" sz="1400" dirty="0">
              <a:latin typeface="Segoe Print" panose="02000600000000000000" pitchFamily="2" charset="0"/>
            </a:endParaRPr>
          </a:p>
          <a:p>
            <a:r>
              <a:rPr lang="ru-RU" sz="1400" u="sng" dirty="0">
                <a:latin typeface="Segoe Print" panose="02000600000000000000" pitchFamily="2" charset="0"/>
                <a:hlinkClick r:id="rId11"/>
              </a:rPr>
              <a:t>https://img-fotki.yandex.ru/get/11/16969765.260/0_9727f_7a7f71de_orig.png</a:t>
            </a:r>
            <a:r>
              <a:rPr lang="ru-RU" sz="1400" dirty="0">
                <a:latin typeface="Segoe Print" panose="02000600000000000000" pitchFamily="2" charset="0"/>
              </a:rPr>
              <a:t>   Фунтик радуется</a:t>
            </a:r>
          </a:p>
          <a:p>
            <a:r>
              <a:rPr lang="ru-RU" sz="1400" u="sng" dirty="0">
                <a:latin typeface="Segoe Print" panose="02000600000000000000" pitchFamily="2" charset="0"/>
                <a:hlinkClick r:id="rId12"/>
              </a:rPr>
              <a:t>https://img-fotki.yandex.ru/get/16187/16969765.260/0_9727e_5782dd79_orig.png</a:t>
            </a:r>
            <a:r>
              <a:rPr lang="ru-RU" sz="1400" dirty="0">
                <a:latin typeface="Segoe Print" panose="02000600000000000000" pitchFamily="2" charset="0"/>
              </a:rPr>
              <a:t> </a:t>
            </a:r>
            <a:r>
              <a:rPr lang="ru-RU" sz="1400" dirty="0" smtClean="0">
                <a:latin typeface="Segoe Print" panose="02000600000000000000" pitchFamily="2" charset="0"/>
              </a:rPr>
              <a:t> Фунтик с друзьями</a:t>
            </a:r>
            <a:endParaRPr lang="ru-RU" sz="1400" dirty="0">
              <a:latin typeface="Segoe Print" panose="02000600000000000000" pitchFamily="2" charset="0"/>
            </a:endParaRPr>
          </a:p>
        </p:txBody>
      </p:sp>
      <p:sp>
        <p:nvSpPr>
          <p:cNvPr id="6" name="Умножение 5">
            <a:hlinkClick r:id="" action="ppaction://hlinkshowjump?jump=endshow" highlightClick="1"/>
          </p:cNvPr>
          <p:cNvSpPr/>
          <p:nvPr/>
        </p:nvSpPr>
        <p:spPr>
          <a:xfrm>
            <a:off x="234837" y="253189"/>
            <a:ext cx="468481" cy="217570"/>
          </a:xfrm>
          <a:prstGeom prst="mathMultiply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5780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408</TotalTime>
  <Words>105</Words>
  <Application>Microsoft Office PowerPoint</Application>
  <PresentationFormat>Экран (4:3)</PresentationFormat>
  <Paragraphs>28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2" baseType="lpstr">
      <vt:lpstr>Arial</vt:lpstr>
      <vt:lpstr>Calibri</vt:lpstr>
      <vt:lpstr>Script MT Bold</vt:lpstr>
      <vt:lpstr>Segoe Print</vt:lpstr>
      <vt:lpstr>Segoe Script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</cp:lastModifiedBy>
  <cp:revision>32</cp:revision>
  <dcterms:created xsi:type="dcterms:W3CDTF">2017-01-02T18:05:32Z</dcterms:created>
  <dcterms:modified xsi:type="dcterms:W3CDTF">2020-05-08T19:23:44Z</dcterms:modified>
</cp:coreProperties>
</file>