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9" r:id="rId3"/>
    <p:sldId id="258" r:id="rId4"/>
    <p:sldId id="260" r:id="rId5"/>
    <p:sldId id="261" r:id="rId6"/>
    <p:sldId id="266" r:id="rId7"/>
    <p:sldId id="263" r:id="rId8"/>
    <p:sldId id="262" r:id="rId9"/>
    <p:sldId id="264" r:id="rId10"/>
    <p:sldId id="271" r:id="rId11"/>
    <p:sldId id="270" r:id="rId12"/>
    <p:sldId id="274" r:id="rId13"/>
    <p:sldId id="265" r:id="rId14"/>
    <p:sldId id="275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59632" y="2852936"/>
            <a:ext cx="6172200" cy="685800"/>
          </a:xfrm>
        </p:spPr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98656" y="1124744"/>
            <a:ext cx="3146688" cy="1216546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solidFill>
                  <a:srgbClr val="C00000"/>
                </a:solidFill>
              </a:rPr>
              <a:t>Звуки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 descr="http://www.playcast.ru/uploads/2010/10/01/2009415.gif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1925017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logoportal.ru/wp-content/uploads/2011/12/konsultatsiya_dlya_vospitatele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694"/>
            <a:ext cx="9144000" cy="68766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934286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ped-kopilka.ru/upload/blogs/5772_6281bb4a6555c177b54f7bab975094b3.jpg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3995936" y="0"/>
            <a:ext cx="4282668" cy="640871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Прямоугольник 7"/>
          <p:cNvSpPr/>
          <p:nvPr/>
        </p:nvSpPr>
        <p:spPr>
          <a:xfrm>
            <a:off x="251520" y="1340768"/>
            <a:ext cx="3312368" cy="2664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Что это за звуки?</a:t>
            </a:r>
          </a:p>
          <a:p>
            <a:pPr algn="ctr"/>
            <a:r>
              <a:rPr lang="ru-RU" dirty="0" smtClean="0">
                <a:solidFill>
                  <a:schemeClr val="tx2"/>
                </a:solidFill>
              </a:rPr>
              <a:t>(Ответ: правильно, это гласные звуки, они поются, на схеме изображаются красным цветом)</a:t>
            </a:r>
          </a:p>
          <a:p>
            <a:pPr algn="ctr"/>
            <a:endParaRPr lang="ru-RU" dirty="0" smtClean="0">
              <a:solidFill>
                <a:schemeClr val="tx2"/>
              </a:solidFill>
            </a:endParaRPr>
          </a:p>
          <a:p>
            <a:pPr algn="ctr"/>
            <a:endParaRPr lang="ru-RU" dirty="0" smtClean="0">
              <a:solidFill>
                <a:schemeClr val="tx2"/>
              </a:solidFill>
            </a:endParaRPr>
          </a:p>
          <a:p>
            <a:pPr algn="ctr"/>
            <a:endParaRPr lang="ru-RU" dirty="0" smtClean="0">
              <a:solidFill>
                <a:schemeClr val="tx2"/>
              </a:solidFill>
            </a:endParaRPr>
          </a:p>
          <a:p>
            <a:pPr algn="ctr"/>
            <a:endParaRPr lang="ru-RU" dirty="0" smtClean="0">
              <a:solidFill>
                <a:schemeClr val="tx2"/>
              </a:solidFill>
            </a:endParaRPr>
          </a:p>
          <a:p>
            <a:pPr algn="ctr"/>
            <a:endParaRPr lang="ru-RU" dirty="0" smtClean="0">
              <a:solidFill>
                <a:schemeClr val="tx2"/>
              </a:solidFill>
            </a:endParaRPr>
          </a:p>
          <a:p>
            <a:pPr algn="ctr"/>
            <a:endParaRPr lang="ru-RU" dirty="0" smtClean="0">
              <a:solidFill>
                <a:schemeClr val="tx2"/>
              </a:solidFill>
            </a:endParaRPr>
          </a:p>
          <a:p>
            <a:pPr algn="ctr"/>
            <a:endParaRPr lang="ru-RU" dirty="0" smtClean="0">
              <a:solidFill>
                <a:schemeClr val="tx2"/>
              </a:solidFill>
            </a:endParaRPr>
          </a:p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555888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doc4web.ru/uploads/files/14/13606/hello_html_m3d47d6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" y="126395"/>
            <a:ext cx="9086850" cy="673160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2872311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547664" y="5877272"/>
            <a:ext cx="6400800" cy="77724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9218" name="Picture 2" descr="http://images.myshared.ru/460861/slide_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3" y="-16065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55776" y="5157192"/>
            <a:ext cx="5400600" cy="115212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Звук Х –твердый, согласный (обозначаем синим),</a:t>
            </a:r>
          </a:p>
          <a:p>
            <a:pPr algn="ctr"/>
            <a:r>
              <a:rPr lang="ru-RU" dirty="0" err="1" smtClean="0">
                <a:solidFill>
                  <a:schemeClr val="tx2"/>
                </a:solidFill>
              </a:rPr>
              <a:t>Хь</a:t>
            </a:r>
            <a:r>
              <a:rPr lang="ru-RU" dirty="0" smtClean="0">
                <a:solidFill>
                  <a:schemeClr val="tx2"/>
                </a:solidFill>
              </a:rPr>
              <a:t> –мягкий, согласный (обозначаем зеленным)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305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/>
              <a:t>Задание: Используя 2 клеточки, в тетради написать букву Х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132856"/>
            <a:ext cx="6672741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8954" y="5805264"/>
            <a:ext cx="856895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Буква </a:t>
            </a:r>
            <a:r>
              <a:rPr lang="ru-RU" sz="2000" b="1" i="1" dirty="0"/>
              <a:t>Х </a:t>
            </a:r>
            <a:r>
              <a:rPr lang="ru-RU" sz="2000" b="1" dirty="0"/>
              <a:t>решила поиграть с тобой в прятки. Найди её </a:t>
            </a:r>
            <a:r>
              <a:rPr lang="ru-RU" sz="2000" b="1" dirty="0" smtClean="0"/>
              <a:t>среди </a:t>
            </a:r>
            <a:r>
              <a:rPr lang="ru-RU" sz="2000" b="1" dirty="0"/>
              <a:t>других букв и обведи синим карандашом</a:t>
            </a:r>
            <a:r>
              <a:rPr lang="ru-RU" sz="2000" b="1" dirty="0" smtClean="0"/>
              <a:t>. (если есть возможность распечатайте, если нет пусть просто покажет)</a:t>
            </a:r>
            <a:endParaRPr lang="ru-RU" sz="20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332656"/>
            <a:ext cx="8568952" cy="5112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1932115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5661248"/>
            <a:ext cx="7336904" cy="954440"/>
          </a:xfrm>
        </p:spPr>
        <p:txBody>
          <a:bodyPr/>
          <a:lstStyle/>
          <a:p>
            <a:pPr marL="45720" indent="0" algn="ctr">
              <a:buNone/>
            </a:pPr>
            <a:r>
              <a:rPr lang="ru-RU" b="1" dirty="0"/>
              <a:t>Определи, где находится звук </a:t>
            </a:r>
            <a:r>
              <a:rPr lang="ru-RU" b="1" i="1" dirty="0"/>
              <a:t>Х</a:t>
            </a:r>
            <a:r>
              <a:rPr lang="ru-RU" b="1" dirty="0" smtClean="0"/>
              <a:t>. Закрась домик для </a:t>
            </a:r>
            <a:r>
              <a:rPr lang="ru-RU" b="1" dirty="0" smtClean="0"/>
              <a:t>звука (Выполнить в тетради)</a:t>
            </a:r>
            <a:endParaRPr lang="ru-RU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15425" cy="5157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569056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87624" y="5807958"/>
            <a:ext cx="7200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У хомячка много шариков. Что на них написано? 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96944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516395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5949280"/>
            <a:ext cx="84969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Закрась кружочки под картинкой в нужный </a:t>
            </a:r>
            <a:r>
              <a:rPr lang="ru-RU" sz="2000" b="1" dirty="0" smtClean="0"/>
              <a:t>цвет</a:t>
            </a:r>
            <a:r>
              <a:rPr lang="ru-RU" sz="2000" b="1" dirty="0" smtClean="0"/>
              <a:t> </a:t>
            </a:r>
            <a:r>
              <a:rPr lang="ru-RU" sz="2000" b="1" dirty="0" smtClean="0"/>
              <a:t>(в тетради напишите слоги, выполните задание)</a:t>
            </a:r>
            <a:endParaRPr lang="ru-RU" sz="2000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7944"/>
            <a:ext cx="8280921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721075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http://images.myshared.ru/460861/slide_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3933056"/>
            <a:ext cx="6300192" cy="252028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Надуваем щеки. Руки на поясе.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Надуваем по очереди правую щеку, левую.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Изображаем потягивание.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Легкие движения ладоней по щекам, шее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Изображаем подметание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Маршируем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Маршируем</a:t>
            </a:r>
          </a:p>
          <a:p>
            <a:pPr marL="342900" indent="-342900" algn="ctr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Показываем силу в руках </a:t>
            </a:r>
          </a:p>
          <a:p>
            <a:pPr marL="342900" indent="-342900" algn="ctr">
              <a:buAutoNum type="arabicPeriod"/>
            </a:pP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248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encrypted-tbn1.gstatic.com/images?q=tbn:ANd9GcQShhgoOrzu2HnNWte4F3YHuZ5afqvvJtNWOvfN_jndWRyk2y6B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332" y="3573016"/>
            <a:ext cx="2472210" cy="30243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pictures.ucoz.ru/_ph/3/2/73139477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5" y="34240"/>
            <a:ext cx="2641476" cy="31787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fs00.infourok.ru/images/doc/156/180606/img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129" t="7027" r="3710"/>
          <a:stretch/>
        </p:blipFill>
        <p:spPr bwMode="auto">
          <a:xfrm>
            <a:off x="3059832" y="185148"/>
            <a:ext cx="5986949" cy="64122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882270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www.solnet.ee/sol/019/pic/az/az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5834" b="13045"/>
          <a:stretch/>
        </p:blipFill>
        <p:spPr bwMode="auto">
          <a:xfrm>
            <a:off x="176303" y="254897"/>
            <a:ext cx="4799942" cy="31020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enciklopediya1.ru/azbuka/azbuka1/a22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92650"/>
            <a:ext cx="4752528" cy="24006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fs00.infourok.ru/images/doc/107/126371/img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292" t="45226" r="4354" b="21051"/>
          <a:stretch/>
        </p:blipFill>
        <p:spPr bwMode="auto">
          <a:xfrm>
            <a:off x="5220071" y="260648"/>
            <a:ext cx="3672409" cy="28973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://fs00.infourok.ru/images/doc/107/126371/img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1292" t="9078" r="4354" b="68983"/>
          <a:stretch/>
        </p:blipFill>
        <p:spPr bwMode="auto">
          <a:xfrm>
            <a:off x="5157331" y="3582300"/>
            <a:ext cx="3879165" cy="23669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484326" y="6180112"/>
            <a:ext cx="65344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НА ЧТО ПОХОЖА БУКВА Х?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78713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8" name="Picture 6" descr="http://4.bp.blogspot.com/_XuTQI-8Rm2M/TRBs_7acGHI/AAAAAAAAFkg/HHhz4dTiEK8/s1600/%25D0%25B1%25D1%2583%25D0%25BA%25D0%25B2%25D0%25B0-%25D1%2585-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2381" b="6858"/>
          <a:stretch/>
        </p:blipFill>
        <p:spPr bwMode="auto">
          <a:xfrm>
            <a:off x="34699" y="-3752"/>
            <a:ext cx="9144000" cy="68029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22223" y="2101498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ПОСМОТРИ НА КАРТИНКИ И ОБЪЯСНИ, ГДЕ ХОРОШО, А ГДЕ ПЛОХО?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333117322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91</TotalTime>
  <Words>180</Words>
  <Application>Microsoft Office PowerPoint</Application>
  <PresentationFormat>Экран (4:3)</PresentationFormat>
  <Paragraphs>26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Воздушный поток</vt:lpstr>
      <vt:lpstr> Звуки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Звуки</dc:title>
  <dc:creator>Александр</dc:creator>
  <cp:lastModifiedBy>1234</cp:lastModifiedBy>
  <cp:revision>13</cp:revision>
  <dcterms:created xsi:type="dcterms:W3CDTF">2016-04-24T15:21:02Z</dcterms:created>
  <dcterms:modified xsi:type="dcterms:W3CDTF">2020-04-07T14:25:13Z</dcterms:modified>
</cp:coreProperties>
</file>