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61" r:id="rId6"/>
    <p:sldId id="266" r:id="rId7"/>
    <p:sldId id="263" r:id="rId8"/>
    <p:sldId id="262" r:id="rId9"/>
    <p:sldId id="264" r:id="rId10"/>
    <p:sldId id="271" r:id="rId11"/>
    <p:sldId id="270" r:id="rId12"/>
    <p:sldId id="274" r:id="rId13"/>
    <p:sldId id="265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852936"/>
            <a:ext cx="6172200" cy="6858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656" y="1124744"/>
            <a:ext cx="3146688" cy="121654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Звуки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playcast.ru/uploads/2010/10/01/2009415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2501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ogoportal.ru/wp-content/uploads/2011/12/konsultatsiya_dlya_vospitate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4"/>
            <a:ext cx="9144000" cy="68766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342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ed-kopilka.ru/upload/blogs/5772_6281bb4a6555c177b54f7bab975094b3.jp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995936" y="0"/>
            <a:ext cx="4282668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340768"/>
            <a:ext cx="331236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Что это за звуки?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(Ответ: правильно, это гласные звуки, они поются, на схеме изображаются красным цветом)</a:t>
            </a: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 smtClean="0">
              <a:solidFill>
                <a:schemeClr val="tx2"/>
              </a:solidFill>
            </a:endParaRPr>
          </a:p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888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oc4web.ru/uploads/files/14/13606/hello_html_m3d47d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6395"/>
            <a:ext cx="9086850" cy="6731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723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5877272"/>
            <a:ext cx="6400800" cy="777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://images.myshared.ru/460861/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" y="-160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5157192"/>
            <a:ext cx="540060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Звук Х –твердый, согласный (обозначаем синим),</a:t>
            </a:r>
          </a:p>
          <a:p>
            <a:pPr algn="ctr"/>
            <a:r>
              <a:rPr lang="ru-RU" dirty="0" err="1" smtClean="0">
                <a:solidFill>
                  <a:schemeClr val="tx2"/>
                </a:solidFill>
              </a:rPr>
              <a:t>Хь</a:t>
            </a:r>
            <a:r>
              <a:rPr lang="ru-RU" dirty="0" smtClean="0">
                <a:solidFill>
                  <a:schemeClr val="tx2"/>
                </a:solidFill>
              </a:rPr>
              <a:t> –мягкий, согласный (обозначаем зеленным)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0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Задание: Используя 2 клеточки, в тетради написать букву Х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667274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954" y="580526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Буква </a:t>
            </a:r>
            <a:r>
              <a:rPr lang="ru-RU" sz="2000" b="1" i="1" dirty="0"/>
              <a:t>Х </a:t>
            </a:r>
            <a:r>
              <a:rPr lang="ru-RU" sz="2000" b="1" dirty="0"/>
              <a:t>решила поиграть с тобой в прятки. Найди её </a:t>
            </a:r>
            <a:r>
              <a:rPr lang="ru-RU" sz="2000" b="1" dirty="0" smtClean="0"/>
              <a:t>среди </a:t>
            </a:r>
            <a:r>
              <a:rPr lang="ru-RU" sz="2000" b="1" dirty="0"/>
              <a:t>других букв и обведи синим карандашом</a:t>
            </a:r>
            <a:r>
              <a:rPr lang="ru-RU" sz="2000" b="1" dirty="0" smtClean="0"/>
              <a:t>. (если есть возможность распечатайте, если нет пусть просто покажет)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56895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3211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661248"/>
            <a:ext cx="7336904" cy="954440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/>
              <a:t>Определи, где находится звук </a:t>
            </a:r>
            <a:r>
              <a:rPr lang="ru-RU" b="1" i="1" dirty="0"/>
              <a:t>Х</a:t>
            </a:r>
            <a:r>
              <a:rPr lang="ru-RU" b="1" dirty="0" smtClean="0"/>
              <a:t>. Закрась домик для </a:t>
            </a:r>
            <a:r>
              <a:rPr lang="ru-RU" b="1" dirty="0" smtClean="0"/>
              <a:t>звука (Выполнить в тетради)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6905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807958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 хомячка много шариков. Что на них написано?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63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94928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Закрась кружочки под картинкой в нужный </a:t>
            </a:r>
            <a:r>
              <a:rPr lang="ru-RU" sz="2000" b="1" dirty="0" smtClean="0"/>
              <a:t>цвет</a:t>
            </a:r>
            <a:r>
              <a:rPr lang="ru-RU" sz="2000" b="1" dirty="0" smtClean="0"/>
              <a:t> </a:t>
            </a:r>
            <a:r>
              <a:rPr lang="ru-RU" sz="2000" b="1" dirty="0" smtClean="0"/>
              <a:t>(в тетради напишите слоги, выполните задание)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7944"/>
            <a:ext cx="828092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107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images.myshared.ru/460861/slide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933056"/>
            <a:ext cx="6300192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Надуваем щеки. Руки на поясе.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Надуваем по очереди правую щеку, левую.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Изображаем потягивание.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Легкие движения ладоней по щекам, шее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Изображаем подметание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Маршируем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Маршируем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Показываем силу в руках 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1.gstatic.com/images?q=tbn:ANd9GcQShhgoOrzu2HnNWte4F3YHuZ5afqvvJtNWOvfN_jndWRyk2y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2" y="3573016"/>
            <a:ext cx="247221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ictures.ucoz.ru/_ph/3/2/7313947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" y="34240"/>
            <a:ext cx="2641476" cy="317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s00.infourok.ru/images/doc/156/180606/img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29" t="7027" r="3710"/>
          <a:stretch/>
        </p:blipFill>
        <p:spPr bwMode="auto">
          <a:xfrm>
            <a:off x="3059832" y="185148"/>
            <a:ext cx="5986949" cy="6412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2270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solnet.ee/sol/019/pic/az/az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34" b="13045"/>
          <a:stretch/>
        </p:blipFill>
        <p:spPr bwMode="auto">
          <a:xfrm>
            <a:off x="176303" y="254897"/>
            <a:ext cx="4799942" cy="3102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nciklopediya1.ru/azbuka/azbuka1/a2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2650"/>
            <a:ext cx="4752528" cy="2400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s00.infourok.ru/images/doc/107/126371/img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92" t="45226" r="4354" b="21051"/>
          <a:stretch/>
        </p:blipFill>
        <p:spPr bwMode="auto">
          <a:xfrm>
            <a:off x="5220071" y="260648"/>
            <a:ext cx="3672409" cy="2897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fs00.infourok.ru/images/doc/107/126371/img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292" t="9078" r="4354" b="68983"/>
          <a:stretch/>
        </p:blipFill>
        <p:spPr bwMode="auto">
          <a:xfrm>
            <a:off x="5157331" y="3582300"/>
            <a:ext cx="3879165" cy="2366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84326" y="6180112"/>
            <a:ext cx="653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 ЧТО ПОХОЖА БУКВА Х?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87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4.bp.blogspot.com/_XuTQI-8Rm2M/TRBs_7acGHI/AAAAAAAAFkg/HHhz4dTiEK8/s1600/%25D0%25B1%25D1%2583%25D0%25BA%25D0%25B2%25D0%25B0-%25D1%2585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381" b="6858"/>
          <a:stretch/>
        </p:blipFill>
        <p:spPr bwMode="auto">
          <a:xfrm>
            <a:off x="34699" y="-3752"/>
            <a:ext cx="9144000" cy="68029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2223" y="210149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ПОСМОТРИ НА КАРТИНКИ И ОБЪЯСНИ, ГДЕ ХОРОШО, А ГДЕ ПЛОХО?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33311732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180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Звуки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</dc:title>
  <dc:creator>Александр</dc:creator>
  <cp:lastModifiedBy>1234</cp:lastModifiedBy>
  <cp:revision>13</cp:revision>
  <dcterms:created xsi:type="dcterms:W3CDTF">2016-04-24T15:21:02Z</dcterms:created>
  <dcterms:modified xsi:type="dcterms:W3CDTF">2020-04-07T14:25:13Z</dcterms:modified>
</cp:coreProperties>
</file>