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1FD39-F863-4505-A777-EBEB21FCF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24322-FFE5-48B5-B83C-F459D39A3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62B8A-5E27-477B-BE94-9A713773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60C13-C641-4285-8D4B-09196557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55DFD-5284-47E3-8F28-C87C8BFB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94F1F-24C7-4B53-A678-8E7B1645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599EDD-3F7C-46B8-99A4-568D75A41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577A9-18EF-4C17-9DD7-39F713E5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9D609-3343-4A35-AD62-F856A271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1103E-1058-4E57-8222-A388D944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3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65622C-FD96-4F93-A94B-208705089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4E98DC-AE70-4EF4-8855-E4E5C8886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329BF-CB68-42F9-ACEE-F47B8EF7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34365-120A-4503-AE0B-02C4BAB8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EB457-7E2D-4B94-967E-2FA13406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D1A2B-9C1F-4BC7-BE7C-C9F7D52F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F3124-E677-4F51-9DFA-D677FA82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C1EFF-6D64-4744-8683-50166C3B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FE9FD-B79C-4A6C-8995-C7264BC7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AE484-44BC-4682-B646-26CB6637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9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58743-9718-41A3-A773-E8EE5BCB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87D764-528C-42DA-8098-C1D9D18C0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54DA8-C624-4ADE-87B0-02D784ED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CFE91-BE1F-4B6D-9D38-56A91443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0AF28-987F-4559-89AC-4BAA8205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6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76D73-BB3B-463E-B129-5BB348CF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BA5F5-7E07-4BC0-8906-73713BC63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EF13E0-249F-4029-A2F0-334E815E0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84D17A-9C68-404C-AB97-040C3B6D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AD36E6-7407-4563-90D2-4EF0F55B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9C2FF-F33D-4DF2-905C-E63ACBC8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8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EAF7A-3B55-41C5-A674-A89DBC1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F3574-81BD-47C4-BAEC-C90BF40D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FC16EF-32C4-4EB0-A13D-ED354E066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D175-B641-47EE-9CAC-49F31C2B9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2833F5-A6AD-4B27-B696-905BEC47E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393390-CC93-4ED5-8672-6C613D94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D478F-876C-4981-85CD-DBD64133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57D74B-2FCE-4FE6-9B8E-39F5C89B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8771D-07D5-4466-86FE-098345FC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9B6894-01C0-4A7F-A426-CB0CB59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ADEE58-621A-4AEC-A465-F039E91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46599-383F-472C-9FFD-5D3D08BE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5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A7F2BA-A377-4143-8178-F558B109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444CB-AE93-4CB3-816A-413E0D6D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21E76-5781-4D53-91C8-4E8238CD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4AE75-3F46-401C-8BE8-E12AAE59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0158E-4ABF-4AE3-9CAE-DE2B6BAD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962BA-AAC1-4491-93D8-F7FB1FD54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E2F79-5027-4D5D-A6F4-CBB354BD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976294-2250-49AD-9468-7F20438D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27E4DE-1BDC-488B-9CF0-17723848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3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44924-654F-493C-B581-E8B70F4D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7AEE66-7316-4D7A-9B2C-9AC2551A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E00147-5A61-4669-AE33-ACD7CA3B6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07AF21-F455-4C7E-9F3E-F8ABBA73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0DDB3-2B2C-4BD5-9C30-0B636246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16989-BE8C-4916-928A-2F54F364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4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E9A3-CF75-45DF-B030-19CA0BEB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98B26-CB0C-42A1-8F9C-E7FB389B2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3894D-6738-46D7-B422-A4D3DF293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DE88-483C-4BC7-BC02-ABA90527C1FE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4956E-63E4-4099-81F4-B5E4DECD8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9F13C-3EAD-4B80-8807-90954D0E7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6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76043-990D-4728-AFC8-8B7084D4A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732" y="406400"/>
            <a:ext cx="10086535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Интерактивная игра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«Найди одинаковые снежинки»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4E85A6-2315-4BBF-8D6C-BF6FD3AA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C64E1A-91EE-482D-87C7-F3C391A8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91" y="6077243"/>
            <a:ext cx="11437035" cy="661182"/>
          </a:xfrm>
        </p:spPr>
        <p:txBody>
          <a:bodyPr/>
          <a:lstStyle/>
          <a:p>
            <a:r>
              <a:rPr lang="ru-RU" dirty="0"/>
              <a:t>Презентацию подготовила: Королёва Марина Владимировна, педагог-психолог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F09263-1D12-481E-B341-43439E81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13" y="2778726"/>
            <a:ext cx="1995778" cy="33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11DD569-38E5-4F1A-9D90-60EF3035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" y="2060952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1" y="526123"/>
            <a:ext cx="374750" cy="428128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B855CBE6-7A39-4E62-9282-AAAFB1D80DAA}"/>
              </a:ext>
            </a:extLst>
          </p:cNvPr>
          <p:cNvSpPr/>
          <p:nvPr/>
        </p:nvSpPr>
        <p:spPr>
          <a:xfrm>
            <a:off x="2368446" y="231753"/>
            <a:ext cx="4177259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Ты отлично справился с заданием! Спасибо тебе!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52" y="3855030"/>
            <a:ext cx="424249" cy="4424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1" y="2432890"/>
            <a:ext cx="415062" cy="4150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97" y="905516"/>
            <a:ext cx="460931" cy="4816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D37488-AE20-4EAD-9BBB-0D4A62507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08" y="1394086"/>
            <a:ext cx="336415" cy="3368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A8EC88-79E3-46C8-B0B7-EE806C513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14" y="3412534"/>
            <a:ext cx="442496" cy="4424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7" y="1499077"/>
            <a:ext cx="460931" cy="4637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9FEDA8-8782-48A9-A2DB-356F1861E9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44" y="467446"/>
            <a:ext cx="460931" cy="4637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FFE890-D937-4F9C-BC69-80EEED2BA0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47" y="665025"/>
            <a:ext cx="460931" cy="4637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F8F8A4-B3D3-4856-98F0-9B61205D3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65" y="2243155"/>
            <a:ext cx="415062" cy="4150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46E1D3-3F5F-48A9-8DD5-7A763CBBC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21" y="3852305"/>
            <a:ext cx="415062" cy="415062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7855084-B629-4022-B3AE-6D535EFB9B1A}"/>
              </a:ext>
            </a:extLst>
          </p:cNvPr>
          <p:cNvSpPr/>
          <p:nvPr/>
        </p:nvSpPr>
        <p:spPr>
          <a:xfrm>
            <a:off x="1473908" y="5726243"/>
            <a:ext cx="551150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22493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455E538-185C-4949-905D-4DA0AA3D3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8464D34-CD26-462D-89AC-31537B6D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65" y="821635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AA9BB916-A3CC-40ED-89EF-5C01149C1809}"/>
              </a:ext>
            </a:extLst>
          </p:cNvPr>
          <p:cNvSpPr/>
          <p:nvPr/>
        </p:nvSpPr>
        <p:spPr>
          <a:xfrm>
            <a:off x="2368446" y="231753"/>
            <a:ext cx="4177259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Здравствуй, дорогой друг! Помоги мне найти одинаковые снежинки! </a:t>
            </a:r>
          </a:p>
        </p:txBody>
      </p:sp>
      <p:sp>
        <p:nvSpPr>
          <p:cNvPr id="4" name="Прямоугольник 3">
            <a:hlinkClick r:id="rId4" action="ppaction://hlinksldjump"/>
            <a:extLst>
              <a:ext uri="{FF2B5EF4-FFF2-40B4-BE49-F238E27FC236}">
                <a16:creationId xmlns:a16="http://schemas.microsoft.com/office/drawing/2014/main" id="{EB03CBCA-3531-44BF-93E3-6D328C80923B}"/>
              </a:ext>
            </a:extLst>
          </p:cNvPr>
          <p:cNvSpPr/>
          <p:nvPr/>
        </p:nvSpPr>
        <p:spPr>
          <a:xfrm>
            <a:off x="569626" y="5366479"/>
            <a:ext cx="500671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20848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2" y="2942524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9" y="4743850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3" y="4892244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0" y="4728945"/>
            <a:ext cx="1791615" cy="18722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D37488-AE20-4EAD-9BBB-0D4A62507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98" y="3011377"/>
            <a:ext cx="1667598" cy="16697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A8EC88-79E3-46C8-B0B7-EE806C513F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8" y="4880824"/>
            <a:ext cx="1696993" cy="16969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62" y="3011377"/>
            <a:ext cx="1811551" cy="1822530"/>
          </a:xfrm>
          <a:prstGeom prst="rect">
            <a:avLst/>
          </a:prstGeom>
        </p:spPr>
      </p:pic>
      <p:sp>
        <p:nvSpPr>
          <p:cNvPr id="19" name="Стрелка: вправо 18">
            <a:hlinkClick r:id="rId10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52446F-3A52-4FD0-9258-95FCDAA27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06" y="974034"/>
            <a:ext cx="1667598" cy="1669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362CC2D-4DFE-4C5C-99DC-5D68C4EF2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01" y="974034"/>
            <a:ext cx="1667598" cy="16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2" y="2942524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9" y="4743850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3" y="4892244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" y="3138926"/>
            <a:ext cx="1791615" cy="18722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A8EC88-79E3-46C8-B0B7-EE806C513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6" y="4919095"/>
            <a:ext cx="1696993" cy="16969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10" y="3005294"/>
            <a:ext cx="1811551" cy="1822530"/>
          </a:xfrm>
          <a:prstGeom prst="rect">
            <a:avLst/>
          </a:prstGeom>
        </p:spPr>
      </p:pic>
      <p:sp>
        <p:nvSpPr>
          <p:cNvPr id="19" name="Стрелка: вправо 18">
            <a:hlinkClick r:id="rId9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B7A323-93B4-41C3-AAD6-749DEC7B6E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08" y="960424"/>
            <a:ext cx="1696993" cy="16969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EBA942-4E4A-4EFE-82D1-738F7E83A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74" y="960423"/>
            <a:ext cx="1696993" cy="16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1" y="3063380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46" y="4863189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14" y="4915610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0" y="4728945"/>
            <a:ext cx="1791615" cy="18722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6" y="3163780"/>
            <a:ext cx="1811551" cy="1822530"/>
          </a:xfrm>
          <a:prstGeom prst="rect">
            <a:avLst/>
          </a:prstGeom>
        </p:spPr>
      </p:pic>
      <p:sp>
        <p:nvSpPr>
          <p:cNvPr id="19" name="Стрелка: вправо 18">
            <a:hlinkClick r:id="rId8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5560E2-0897-41D5-A5E8-0512B324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29" y="915456"/>
            <a:ext cx="1811551" cy="18225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FD1D29-50E0-4450-AD1C-D00E0C01DF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75" y="912646"/>
            <a:ext cx="1811551" cy="18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78" y="2942522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77" y="4812710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5" y="3073772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0" y="4728945"/>
            <a:ext cx="1791615" cy="1872238"/>
          </a:xfrm>
          <a:prstGeom prst="rect">
            <a:avLst/>
          </a:prstGeom>
        </p:spPr>
      </p:pic>
      <p:sp>
        <p:nvSpPr>
          <p:cNvPr id="19" name="Стрелка: вправо 18">
            <a:hlinkClick r:id="rId7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BA28AA-EE58-4F5A-9C44-53DE5B987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9" y="872802"/>
            <a:ext cx="1795032" cy="18722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014C99-0A24-4B90-A9E6-B514FFF9E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84" y="872802"/>
            <a:ext cx="1795032" cy="18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2" y="3101009"/>
            <a:ext cx="1705188" cy="1948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49" y="4644001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0" y="4378557"/>
            <a:ext cx="1791615" cy="1872238"/>
          </a:xfrm>
          <a:prstGeom prst="rect">
            <a:avLst/>
          </a:prstGeom>
        </p:spPr>
      </p:pic>
      <p:sp>
        <p:nvSpPr>
          <p:cNvPr id="19" name="Стрелка: вправо 18">
            <a:hlinkClick r:id="rId6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3ACAEF-EC22-4FD9-93A1-D2B5102C8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7" y="911105"/>
            <a:ext cx="1791615" cy="18722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D80590-6083-4F67-9082-610BC4F20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2" y="872802"/>
            <a:ext cx="1791615" cy="18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13" y="3785309"/>
            <a:ext cx="1705188" cy="1948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3916559"/>
            <a:ext cx="1685573" cy="1685573"/>
          </a:xfrm>
          <a:prstGeom prst="rect">
            <a:avLst/>
          </a:prstGeom>
        </p:spPr>
      </p:pic>
      <p:sp>
        <p:nvSpPr>
          <p:cNvPr id="19" name="Стрелка: вправо 18">
            <a:hlinkClick r:id="rId5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EC402A-D524-4533-98CE-4A3528B1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18" y="966134"/>
            <a:ext cx="1685573" cy="1685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F6A707-7796-4E80-A279-C6743C66C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13" y="966133"/>
            <a:ext cx="1685573" cy="16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25" y="3781973"/>
            <a:ext cx="1705188" cy="1948071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1F867B-21C1-4C05-89BD-782BE188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11" y="834886"/>
            <a:ext cx="1705188" cy="19480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F0A865-3759-44DF-908C-FF403EB3D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06" y="834885"/>
            <a:ext cx="1705188" cy="19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Интерактивная игра «Найди одинаковые снежинки»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одинаковые снежинки»</dc:title>
  <dc:creator>User</dc:creator>
  <cp:lastModifiedBy>User</cp:lastModifiedBy>
  <cp:revision>7</cp:revision>
  <dcterms:created xsi:type="dcterms:W3CDTF">2020-12-10T10:46:53Z</dcterms:created>
  <dcterms:modified xsi:type="dcterms:W3CDTF">2020-12-10T12:04:09Z</dcterms:modified>
</cp:coreProperties>
</file>