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71FD39-F863-4505-A777-EBEB21FCF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224322-FFE5-48B5-B83C-F459D39A3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E62B8A-5E27-477B-BE94-9A713773D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C60C13-C641-4285-8D4B-091965570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555DFD-5284-47E3-8F28-C87C8BFBB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54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B94F1F-24C7-4B53-A678-8E7B1645B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F599EDD-3F7C-46B8-99A4-568D75A41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B577A9-18EF-4C17-9DD7-39F713E54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E9D609-3343-4A35-AD62-F856A271A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71103E-1058-4E57-8222-A388D944F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339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E65622C-FD96-4F93-A94B-2087050897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C4E98DC-AE70-4EF4-8855-E4E5C8886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B329BF-CB68-42F9-ACEE-F47B8EF79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034365-120A-4503-AE0B-02C4BAB87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AEB457-7E2D-4B94-967E-2FA134067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76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D1A2B-9C1F-4BC7-BE7C-C9F7D52FC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3F3124-E677-4F51-9DFA-D677FA827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AC1EFF-6D64-4744-8683-50166C3B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1FE9FD-B79C-4A6C-8995-C7264BC7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0AE484-44BC-4682-B646-26CB6637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598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58743-9718-41A3-A773-E8EE5BCB2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D87D764-528C-42DA-8098-C1D9D18C0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154DA8-C624-4ADE-87B0-02D784ED9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6CFE91-BE1F-4B6D-9D38-56A914438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20AF28-987F-4559-89AC-4BAA82052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66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B76D73-BB3B-463E-B129-5BB348CF5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0BA5F5-7E07-4BC0-8906-73713BC63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EF13E0-249F-4029-A2F0-334E815E0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84D17A-9C68-404C-AB97-040C3B6D9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AD36E6-7407-4563-90D2-4EF0F55B0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79C2FF-F33D-4DF2-905C-E63ACBC81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8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EAF7A-3B55-41C5-A674-A89DBC1BB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4F3574-81BD-47C4-BAEC-C90BF40DD0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FC16EF-32C4-4EB0-A13D-ED354E066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D175-B641-47EE-9CAC-49F31C2B98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2833F5-A6AD-4B27-B696-905BEC47E3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3393390-CC93-4ED5-8672-6C613D949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73D478F-876C-4981-85CD-DBD641334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57D74B-2FCE-4FE6-9B8E-39F5C89B6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33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8771D-07D5-4466-86FE-098345FC8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99B6894-01C0-4A7F-A426-CB0CB5907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8ADEE58-621A-4AEC-A465-F039E91E7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E946599-383F-472C-9FFD-5D3D08BE9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751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AA7F2BA-A377-4143-8178-F558B1090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D0444CB-AE93-4CB3-816A-413E0D6D6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121E76-5781-4D53-91C8-4E8238CDA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354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54AE75-3F46-401C-8BE8-E12AAE594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40158E-4ABF-4AE3-9CAE-DE2B6BAD6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0962BA-AAC1-4491-93D8-F7FB1FD54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EE2F79-5027-4D5D-A6F4-CBB354BDC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976294-2250-49AD-9468-7F20438D2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27E4DE-1BDC-488B-9CF0-177238481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238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644924-654F-493C-B581-E8B70F4D6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E7AEE66-7316-4D7A-9B2C-9AC2551A20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E00147-5A61-4669-AE33-ACD7CA3B6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707AF21-F455-4C7E-9F3E-F8ABBA73A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20DDB3-2B2C-4BD5-9C30-0B6362466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C16989-BE8C-4916-928A-2F54F3640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4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37E9A3-CF75-45DF-B030-19CA0BEB0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A98B26-CB0C-42A1-8F9C-E7FB389B2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D3894D-6738-46D7-B422-A4D3DF293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BDE88-483C-4BC7-BC02-ABA90527C1F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84956E-63E4-4099-81F4-B5E4DECD87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49F13C-3EAD-4B80-8807-90954D0E7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6F171-E4D1-4491-83AF-AB3919BF17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764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slide" Target="slide4.xml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slide" Target="slide9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576043-990D-4728-AFC8-8B7084D4A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2732" y="406400"/>
            <a:ext cx="10086535" cy="23876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Интерактивная игра</a:t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>«Найди одинаковые снежинки»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4E85A6-2315-4BBF-8D6C-BF6FD3AA4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748"/>
            <a:ext cx="12194958" cy="483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7C64E1A-91EE-482D-87C7-F3C391A83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691" y="6077243"/>
            <a:ext cx="11437035" cy="661182"/>
          </a:xfrm>
        </p:spPr>
        <p:txBody>
          <a:bodyPr/>
          <a:lstStyle/>
          <a:p>
            <a:r>
              <a:rPr lang="ru-RU" dirty="0"/>
              <a:t>Презентацию подготовила: Королёва Марина Владимировна, педагог-психолог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4F09263-1D12-481E-B341-43439E81B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513" y="2778726"/>
            <a:ext cx="1995778" cy="332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10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011DD569-38E5-4F1A-9D90-60EF30357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" y="2060952"/>
            <a:ext cx="12194958" cy="483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FC43D97-6E88-43A6-BF9F-E80040612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32" y="834886"/>
            <a:ext cx="3249546" cy="541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7E116B-3699-4336-A891-3E66AB873D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01" y="526123"/>
            <a:ext cx="374750" cy="428128"/>
          </a:xfrm>
          <a:prstGeom prst="rect">
            <a:avLst/>
          </a:prstGeom>
        </p:spPr>
      </p:pic>
      <p:sp>
        <p:nvSpPr>
          <p:cNvPr id="13" name="Облачко с текстом: прямоугольное со скругленными углами 12">
            <a:extLst>
              <a:ext uri="{FF2B5EF4-FFF2-40B4-BE49-F238E27FC236}">
                <a16:creationId xmlns:a16="http://schemas.microsoft.com/office/drawing/2014/main" id="{B855CBE6-7A39-4E62-9282-AAAFB1D80DAA}"/>
              </a:ext>
            </a:extLst>
          </p:cNvPr>
          <p:cNvSpPr/>
          <p:nvPr/>
        </p:nvSpPr>
        <p:spPr>
          <a:xfrm>
            <a:off x="2368446" y="231753"/>
            <a:ext cx="4177259" cy="3297836"/>
          </a:xfrm>
          <a:prstGeom prst="wedgeRoundRectCallout">
            <a:avLst>
              <a:gd name="adj1" fmla="val 91428"/>
              <a:gd name="adj2" fmla="val -6641"/>
              <a:gd name="adj3" fmla="val 16667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accent1"/>
                </a:solidFill>
              </a:rPr>
              <a:t>Ты отлично справился с заданием! Спасибо тебе!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D92F0A-5D5B-4818-8CAF-C39C7137C9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52" y="3855030"/>
            <a:ext cx="424249" cy="4424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7414DC-57C6-41F9-BCFF-8547085B1C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721" y="2432890"/>
            <a:ext cx="415062" cy="41506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365D13-1BCA-491B-869C-B450A3FAA8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797" y="905516"/>
            <a:ext cx="460931" cy="48167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0D37488-AE20-4EAD-9BBB-0D4A62507F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908" y="1394086"/>
            <a:ext cx="336415" cy="33685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CA8EC88-79E3-46C8-B0B7-EE806C513F8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14" y="3412534"/>
            <a:ext cx="442496" cy="44249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B6E0AF0-C08C-40D0-BFF7-83E43EFDCA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97" y="1499077"/>
            <a:ext cx="460931" cy="4637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F9FEDA8-8782-48A9-A2DB-356F1861E9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644" y="467446"/>
            <a:ext cx="460931" cy="46372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EFFE890-D937-4F9C-BC69-80EEED2BA0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947" y="665025"/>
            <a:ext cx="460931" cy="46372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CF8F8A4-B3D3-4856-98F0-9B61205D31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3465" y="2243155"/>
            <a:ext cx="415062" cy="415062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146E1D3-3F5F-48A9-8DD5-7A763CBBCD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021" y="3852305"/>
            <a:ext cx="415062" cy="415062"/>
          </a:xfrm>
          <a:prstGeom prst="rect">
            <a:avLst/>
          </a:prstGeom>
        </p:spPr>
      </p:pic>
      <p:sp>
        <p:nvSpPr>
          <p:cNvPr id="5" name="Прямоугольник 4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7855084-B629-4022-B3AE-6D535EFB9B1A}"/>
              </a:ext>
            </a:extLst>
          </p:cNvPr>
          <p:cNvSpPr/>
          <p:nvPr/>
        </p:nvSpPr>
        <p:spPr>
          <a:xfrm>
            <a:off x="1473908" y="5726243"/>
            <a:ext cx="5511508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Завершить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3224938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C455E538-185C-4949-905D-4DA0AA3D3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5748"/>
            <a:ext cx="12194958" cy="483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48464D34-CD26-462D-89AC-31537B6D0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765" y="821635"/>
            <a:ext cx="3249546" cy="541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id="{AA9BB916-A3CC-40ED-89EF-5C01149C1809}"/>
              </a:ext>
            </a:extLst>
          </p:cNvPr>
          <p:cNvSpPr/>
          <p:nvPr/>
        </p:nvSpPr>
        <p:spPr>
          <a:xfrm>
            <a:off x="2368446" y="231753"/>
            <a:ext cx="4177259" cy="3297836"/>
          </a:xfrm>
          <a:prstGeom prst="wedgeRoundRectCallout">
            <a:avLst>
              <a:gd name="adj1" fmla="val 91428"/>
              <a:gd name="adj2" fmla="val -6641"/>
              <a:gd name="adj3" fmla="val 16667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accent1"/>
                </a:solidFill>
              </a:rPr>
              <a:t>Здравствуй, дорогой друг! Помоги мне найти одинаковые снежинки! </a:t>
            </a:r>
          </a:p>
        </p:txBody>
      </p:sp>
      <p:sp>
        <p:nvSpPr>
          <p:cNvPr id="4" name="Прямоугольник 3">
            <a:hlinkClick r:id="rId4" action="ppaction://hlinksldjump"/>
            <a:extLst>
              <a:ext uri="{FF2B5EF4-FFF2-40B4-BE49-F238E27FC236}">
                <a16:creationId xmlns:a16="http://schemas.microsoft.com/office/drawing/2014/main" id="{EB03CBCA-3531-44BF-93E3-6D328C80923B}"/>
              </a:ext>
            </a:extLst>
          </p:cNvPr>
          <p:cNvSpPr/>
          <p:nvPr/>
        </p:nvSpPr>
        <p:spPr>
          <a:xfrm>
            <a:off x="569626" y="5366479"/>
            <a:ext cx="5006715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Начать игру</a:t>
            </a:r>
          </a:p>
        </p:txBody>
      </p:sp>
    </p:spTree>
    <p:extLst>
      <p:ext uri="{BB962C8B-B14F-4D97-AF65-F5344CB8AC3E}">
        <p14:creationId xmlns:p14="http://schemas.microsoft.com/office/powerpoint/2010/main" val="208484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B70645-F07E-4614-83B0-BAB19AA65DD3}"/>
              </a:ext>
            </a:extLst>
          </p:cNvPr>
          <p:cNvSpPr/>
          <p:nvPr/>
        </p:nvSpPr>
        <p:spPr>
          <a:xfrm>
            <a:off x="1325218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C2A50B-A1EC-4156-A5CC-3F40B6E34841}"/>
              </a:ext>
            </a:extLst>
          </p:cNvPr>
          <p:cNvSpPr/>
          <p:nvPr/>
        </p:nvSpPr>
        <p:spPr>
          <a:xfrm>
            <a:off x="5108713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FC43D97-6E88-43A6-BF9F-E80040612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32" y="834886"/>
            <a:ext cx="3249546" cy="541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7E116B-3699-4336-A891-3E66AB873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122" y="2942524"/>
            <a:ext cx="1705188" cy="19480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D92F0A-5D5B-4818-8CAF-C39C7137C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199" y="4743850"/>
            <a:ext cx="1795032" cy="18722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7414DC-57C6-41F9-BCFF-8547085B1C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273" y="4892244"/>
            <a:ext cx="1685573" cy="168557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365D13-1BCA-491B-869C-B450A3FAA8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0" y="4728945"/>
            <a:ext cx="1791615" cy="187223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0D37488-AE20-4EAD-9BBB-0D4A62507F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98" y="3011377"/>
            <a:ext cx="1667598" cy="166977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CA8EC88-79E3-46C8-B0B7-EE806C513F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58" y="4880824"/>
            <a:ext cx="1696993" cy="1696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B6E0AF0-C08C-40D0-BFF7-83E43EFDCA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162" y="3011377"/>
            <a:ext cx="1811551" cy="1822530"/>
          </a:xfrm>
          <a:prstGeom prst="rect">
            <a:avLst/>
          </a:prstGeom>
        </p:spPr>
      </p:pic>
      <p:sp>
        <p:nvSpPr>
          <p:cNvPr id="19" name="Стрелка: вправо 18">
            <a:hlinkClick r:id="rId10" action="ppaction://hlinksldjump"/>
            <a:extLst>
              <a:ext uri="{FF2B5EF4-FFF2-40B4-BE49-F238E27FC236}">
                <a16:creationId xmlns:a16="http://schemas.microsoft.com/office/drawing/2014/main" id="{69C732B0-0403-4F60-A5AB-1C5F68955B33}"/>
              </a:ext>
            </a:extLst>
          </p:cNvPr>
          <p:cNvSpPr/>
          <p:nvPr/>
        </p:nvSpPr>
        <p:spPr>
          <a:xfrm>
            <a:off x="10933043" y="5923722"/>
            <a:ext cx="978408" cy="811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352446F-3A52-4FD0-9258-95FCDAA273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706" y="974034"/>
            <a:ext cx="1667598" cy="166977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362CC2D-4DFE-4C5C-99DC-5D68C4EF27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201" y="974034"/>
            <a:ext cx="1667598" cy="166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8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B70645-F07E-4614-83B0-BAB19AA65DD3}"/>
              </a:ext>
            </a:extLst>
          </p:cNvPr>
          <p:cNvSpPr/>
          <p:nvPr/>
        </p:nvSpPr>
        <p:spPr>
          <a:xfrm>
            <a:off x="1325218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C2A50B-A1EC-4156-A5CC-3F40B6E34841}"/>
              </a:ext>
            </a:extLst>
          </p:cNvPr>
          <p:cNvSpPr/>
          <p:nvPr/>
        </p:nvSpPr>
        <p:spPr>
          <a:xfrm>
            <a:off x="5108713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FC43D97-6E88-43A6-BF9F-E80040612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32" y="834886"/>
            <a:ext cx="3249546" cy="541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7E116B-3699-4336-A891-3E66AB873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122" y="2942524"/>
            <a:ext cx="1705188" cy="19480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D92F0A-5D5B-4818-8CAF-C39C7137C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199" y="4743850"/>
            <a:ext cx="1795032" cy="18722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7414DC-57C6-41F9-BCFF-8547085B1C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273" y="4892244"/>
            <a:ext cx="1685573" cy="168557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365D13-1BCA-491B-869C-B450A3FAA8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10" y="3138926"/>
            <a:ext cx="1791615" cy="187223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CA8EC88-79E3-46C8-B0B7-EE806C513F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626" y="4919095"/>
            <a:ext cx="1696993" cy="169699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B6E0AF0-C08C-40D0-BFF7-83E43EFDCA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810" y="3005294"/>
            <a:ext cx="1811551" cy="1822530"/>
          </a:xfrm>
          <a:prstGeom prst="rect">
            <a:avLst/>
          </a:prstGeom>
        </p:spPr>
      </p:pic>
      <p:sp>
        <p:nvSpPr>
          <p:cNvPr id="19" name="Стрелка: вправо 18">
            <a:hlinkClick r:id="rId9" action="ppaction://hlinksldjump"/>
            <a:extLst>
              <a:ext uri="{FF2B5EF4-FFF2-40B4-BE49-F238E27FC236}">
                <a16:creationId xmlns:a16="http://schemas.microsoft.com/office/drawing/2014/main" id="{69C732B0-0403-4F60-A5AB-1C5F68955B33}"/>
              </a:ext>
            </a:extLst>
          </p:cNvPr>
          <p:cNvSpPr/>
          <p:nvPr/>
        </p:nvSpPr>
        <p:spPr>
          <a:xfrm>
            <a:off x="10933043" y="5923722"/>
            <a:ext cx="978408" cy="811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AB7A323-93B4-41C3-AAD6-749DEC7B6E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008" y="960424"/>
            <a:ext cx="1696993" cy="169699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4EBA942-4E4A-4EFE-82D1-738F7E83AD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174" y="960423"/>
            <a:ext cx="1696993" cy="169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1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B70645-F07E-4614-83B0-BAB19AA65DD3}"/>
              </a:ext>
            </a:extLst>
          </p:cNvPr>
          <p:cNvSpPr/>
          <p:nvPr/>
        </p:nvSpPr>
        <p:spPr>
          <a:xfrm>
            <a:off x="1325218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C2A50B-A1EC-4156-A5CC-3F40B6E34841}"/>
              </a:ext>
            </a:extLst>
          </p:cNvPr>
          <p:cNvSpPr/>
          <p:nvPr/>
        </p:nvSpPr>
        <p:spPr>
          <a:xfrm>
            <a:off x="5108713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FC43D97-6E88-43A6-BF9F-E80040612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32" y="834886"/>
            <a:ext cx="3249546" cy="541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7E116B-3699-4336-A891-3E66AB873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301" y="3063380"/>
            <a:ext cx="1705188" cy="19480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D92F0A-5D5B-4818-8CAF-C39C7137C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546" y="4863189"/>
            <a:ext cx="1795032" cy="18722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7414DC-57C6-41F9-BCFF-8547085B1C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414" y="4915610"/>
            <a:ext cx="1685573" cy="168557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365D13-1BCA-491B-869C-B450A3FAA8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0" y="4728945"/>
            <a:ext cx="1791615" cy="187223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B6E0AF0-C08C-40D0-BFF7-83E43EFDCA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626" y="3163780"/>
            <a:ext cx="1811551" cy="1822530"/>
          </a:xfrm>
          <a:prstGeom prst="rect">
            <a:avLst/>
          </a:prstGeom>
        </p:spPr>
      </p:pic>
      <p:sp>
        <p:nvSpPr>
          <p:cNvPr id="19" name="Стрелка: вправо 18">
            <a:hlinkClick r:id="rId8" action="ppaction://hlinksldjump"/>
            <a:extLst>
              <a:ext uri="{FF2B5EF4-FFF2-40B4-BE49-F238E27FC236}">
                <a16:creationId xmlns:a16="http://schemas.microsoft.com/office/drawing/2014/main" id="{69C732B0-0403-4F60-A5AB-1C5F68955B33}"/>
              </a:ext>
            </a:extLst>
          </p:cNvPr>
          <p:cNvSpPr/>
          <p:nvPr/>
        </p:nvSpPr>
        <p:spPr>
          <a:xfrm>
            <a:off x="10933043" y="5923722"/>
            <a:ext cx="978408" cy="811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75560E2-0897-41D5-A5E8-0512B324FA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29" y="915456"/>
            <a:ext cx="1811551" cy="18225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0FD1D29-50E0-4450-AD1C-D00E0C01DF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975" y="912646"/>
            <a:ext cx="1811551" cy="182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82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B70645-F07E-4614-83B0-BAB19AA65DD3}"/>
              </a:ext>
            </a:extLst>
          </p:cNvPr>
          <p:cNvSpPr/>
          <p:nvPr/>
        </p:nvSpPr>
        <p:spPr>
          <a:xfrm>
            <a:off x="1325218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C2A50B-A1EC-4156-A5CC-3F40B6E34841}"/>
              </a:ext>
            </a:extLst>
          </p:cNvPr>
          <p:cNvSpPr/>
          <p:nvPr/>
        </p:nvSpPr>
        <p:spPr>
          <a:xfrm>
            <a:off x="5108713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FC43D97-6E88-43A6-BF9F-E80040612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32" y="834886"/>
            <a:ext cx="3249546" cy="541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7E116B-3699-4336-A891-3E66AB873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078" y="2942522"/>
            <a:ext cx="1705188" cy="19480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D92F0A-5D5B-4818-8CAF-C39C7137C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077" y="4812710"/>
            <a:ext cx="1795032" cy="18722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7414DC-57C6-41F9-BCFF-8547085B1C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005" y="3073772"/>
            <a:ext cx="1685573" cy="168557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365D13-1BCA-491B-869C-B450A3FAA8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0" y="4728945"/>
            <a:ext cx="1791615" cy="1872238"/>
          </a:xfrm>
          <a:prstGeom prst="rect">
            <a:avLst/>
          </a:prstGeom>
        </p:spPr>
      </p:pic>
      <p:sp>
        <p:nvSpPr>
          <p:cNvPr id="19" name="Стрелка: вправо 18">
            <a:hlinkClick r:id="rId7" action="ppaction://hlinksldjump"/>
            <a:extLst>
              <a:ext uri="{FF2B5EF4-FFF2-40B4-BE49-F238E27FC236}">
                <a16:creationId xmlns:a16="http://schemas.microsoft.com/office/drawing/2014/main" id="{69C732B0-0403-4F60-A5AB-1C5F68955B33}"/>
              </a:ext>
            </a:extLst>
          </p:cNvPr>
          <p:cNvSpPr/>
          <p:nvPr/>
        </p:nvSpPr>
        <p:spPr>
          <a:xfrm>
            <a:off x="10933043" y="5923722"/>
            <a:ext cx="978408" cy="811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7BA28AA-EE58-4F5A-9C44-53DE5B987C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989" y="872802"/>
            <a:ext cx="1795032" cy="187223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1014C99-0A24-4B90-A9E6-B514FFF9EA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484" y="872802"/>
            <a:ext cx="1795032" cy="187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64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B70645-F07E-4614-83B0-BAB19AA65DD3}"/>
              </a:ext>
            </a:extLst>
          </p:cNvPr>
          <p:cNvSpPr/>
          <p:nvPr/>
        </p:nvSpPr>
        <p:spPr>
          <a:xfrm>
            <a:off x="1325218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C2A50B-A1EC-4156-A5CC-3F40B6E34841}"/>
              </a:ext>
            </a:extLst>
          </p:cNvPr>
          <p:cNvSpPr/>
          <p:nvPr/>
        </p:nvSpPr>
        <p:spPr>
          <a:xfrm>
            <a:off x="5108713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FC43D97-6E88-43A6-BF9F-E80040612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32" y="834886"/>
            <a:ext cx="3249546" cy="541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7E116B-3699-4336-A891-3E66AB873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792" y="3101009"/>
            <a:ext cx="1705188" cy="194807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7414DC-57C6-41F9-BCFF-8547085B1C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449" y="4644001"/>
            <a:ext cx="1685573" cy="168557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B365D13-1BCA-491B-869C-B450A3FAA8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20" y="4378557"/>
            <a:ext cx="1791615" cy="1872238"/>
          </a:xfrm>
          <a:prstGeom prst="rect">
            <a:avLst/>
          </a:prstGeom>
        </p:spPr>
      </p:pic>
      <p:sp>
        <p:nvSpPr>
          <p:cNvPr id="19" name="Стрелка: вправо 18">
            <a:hlinkClick r:id="rId6" action="ppaction://hlinksldjump"/>
            <a:extLst>
              <a:ext uri="{FF2B5EF4-FFF2-40B4-BE49-F238E27FC236}">
                <a16:creationId xmlns:a16="http://schemas.microsoft.com/office/drawing/2014/main" id="{69C732B0-0403-4F60-A5AB-1C5F68955B33}"/>
              </a:ext>
            </a:extLst>
          </p:cNvPr>
          <p:cNvSpPr/>
          <p:nvPr/>
        </p:nvSpPr>
        <p:spPr>
          <a:xfrm>
            <a:off x="10933043" y="5923722"/>
            <a:ext cx="978408" cy="811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C3ACAEF-EC22-4FD9-93A1-D2B5102C8F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97" y="911105"/>
            <a:ext cx="1791615" cy="187223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AD80590-6083-4F67-9082-610BC4F206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672" y="872802"/>
            <a:ext cx="1791615" cy="187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38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B70645-F07E-4614-83B0-BAB19AA65DD3}"/>
              </a:ext>
            </a:extLst>
          </p:cNvPr>
          <p:cNvSpPr/>
          <p:nvPr/>
        </p:nvSpPr>
        <p:spPr>
          <a:xfrm>
            <a:off x="1325218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C2A50B-A1EC-4156-A5CC-3F40B6E34841}"/>
              </a:ext>
            </a:extLst>
          </p:cNvPr>
          <p:cNvSpPr/>
          <p:nvPr/>
        </p:nvSpPr>
        <p:spPr>
          <a:xfrm>
            <a:off x="5108713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FC43D97-6E88-43A6-BF9F-E80040612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32" y="834886"/>
            <a:ext cx="3249546" cy="541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7E116B-3699-4336-A891-3E66AB873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713" y="3785309"/>
            <a:ext cx="1705188" cy="194807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B7414DC-57C6-41F9-BCFF-8547085B1C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18" y="3916559"/>
            <a:ext cx="1685573" cy="1685573"/>
          </a:xfrm>
          <a:prstGeom prst="rect">
            <a:avLst/>
          </a:prstGeom>
        </p:spPr>
      </p:pic>
      <p:sp>
        <p:nvSpPr>
          <p:cNvPr id="19" name="Стрелка: вправо 18">
            <a:hlinkClick r:id="rId5" action="ppaction://hlinksldjump"/>
            <a:extLst>
              <a:ext uri="{FF2B5EF4-FFF2-40B4-BE49-F238E27FC236}">
                <a16:creationId xmlns:a16="http://schemas.microsoft.com/office/drawing/2014/main" id="{69C732B0-0403-4F60-A5AB-1C5F68955B33}"/>
              </a:ext>
            </a:extLst>
          </p:cNvPr>
          <p:cNvSpPr/>
          <p:nvPr/>
        </p:nvSpPr>
        <p:spPr>
          <a:xfrm>
            <a:off x="10933043" y="5923722"/>
            <a:ext cx="978408" cy="811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4EC402A-D524-4533-98CE-4A3528B168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718" y="966134"/>
            <a:ext cx="1685573" cy="168557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8F6A707-7796-4E80-A279-C6743C66C3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213" y="966133"/>
            <a:ext cx="1685573" cy="168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21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B70645-F07E-4614-83B0-BAB19AA65DD3}"/>
              </a:ext>
            </a:extLst>
          </p:cNvPr>
          <p:cNvSpPr/>
          <p:nvPr/>
        </p:nvSpPr>
        <p:spPr>
          <a:xfrm>
            <a:off x="1325218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C2A50B-A1EC-4156-A5CC-3F40B6E34841}"/>
              </a:ext>
            </a:extLst>
          </p:cNvPr>
          <p:cNvSpPr/>
          <p:nvPr/>
        </p:nvSpPr>
        <p:spPr>
          <a:xfrm>
            <a:off x="5108713" y="834886"/>
            <a:ext cx="1974574" cy="19480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FC43D97-6E88-43A6-BF9F-E80040612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332" y="834886"/>
            <a:ext cx="3249546" cy="541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7E116B-3699-4336-A891-3E66AB873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525" y="3781973"/>
            <a:ext cx="1705188" cy="1948071"/>
          </a:xfrm>
          <a:prstGeom prst="rect">
            <a:avLst/>
          </a:prstGeom>
        </p:spPr>
      </p:pic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69C732B0-0403-4F60-A5AB-1C5F68955B33}"/>
              </a:ext>
            </a:extLst>
          </p:cNvPr>
          <p:cNvSpPr/>
          <p:nvPr/>
        </p:nvSpPr>
        <p:spPr>
          <a:xfrm>
            <a:off x="10933043" y="5923722"/>
            <a:ext cx="978408" cy="811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51F867B-21C1-4C05-89BD-782BE1885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911" y="834886"/>
            <a:ext cx="1705188" cy="194807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FF0A865-3759-44DF-908C-FF403EB3D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406" y="834885"/>
            <a:ext cx="1705188" cy="194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8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34</Words>
  <Application>Microsoft Office PowerPoint</Application>
  <PresentationFormat>Широкоэкранный</PresentationFormat>
  <Paragraphs>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Тема Office</vt:lpstr>
      <vt:lpstr>Интерактивная игра «Найди одинаковые снежинки»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«Найди одинаковые снежинки»</dc:title>
  <dc:creator>User</dc:creator>
  <cp:lastModifiedBy>User</cp:lastModifiedBy>
  <cp:revision>7</cp:revision>
  <dcterms:created xsi:type="dcterms:W3CDTF">2020-12-10T10:46:53Z</dcterms:created>
  <dcterms:modified xsi:type="dcterms:W3CDTF">2020-12-10T12:04:09Z</dcterms:modified>
</cp:coreProperties>
</file>