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handoutMasterIdLst>
    <p:handoutMasterId r:id="rId43"/>
  </p:handoutMasterIdLst>
  <p:sldIdLst>
    <p:sldId id="268" r:id="rId2"/>
    <p:sldId id="267" r:id="rId3"/>
    <p:sldId id="300" r:id="rId4"/>
    <p:sldId id="272" r:id="rId5"/>
    <p:sldId id="299" r:id="rId6"/>
    <p:sldId id="273" r:id="rId7"/>
    <p:sldId id="287" r:id="rId8"/>
    <p:sldId id="257" r:id="rId9"/>
    <p:sldId id="274" r:id="rId10"/>
    <p:sldId id="275" r:id="rId11"/>
    <p:sldId id="276" r:id="rId12"/>
    <p:sldId id="277" r:id="rId13"/>
    <p:sldId id="278" r:id="rId14"/>
    <p:sldId id="279" r:id="rId15"/>
    <p:sldId id="290" r:id="rId16"/>
    <p:sldId id="301" r:id="rId17"/>
    <p:sldId id="302" r:id="rId18"/>
    <p:sldId id="258" r:id="rId19"/>
    <p:sldId id="304" r:id="rId20"/>
    <p:sldId id="311" r:id="rId21"/>
    <p:sldId id="313" r:id="rId22"/>
    <p:sldId id="303" r:id="rId23"/>
    <p:sldId id="305" r:id="rId24"/>
    <p:sldId id="306" r:id="rId25"/>
    <p:sldId id="307" r:id="rId26"/>
    <p:sldId id="324" r:id="rId27"/>
    <p:sldId id="309" r:id="rId28"/>
    <p:sldId id="321" r:id="rId29"/>
    <p:sldId id="322" r:id="rId30"/>
    <p:sldId id="320" r:id="rId31"/>
    <p:sldId id="325" r:id="rId32"/>
    <p:sldId id="270" r:id="rId33"/>
    <p:sldId id="308" r:id="rId34"/>
    <p:sldId id="317" r:id="rId35"/>
    <p:sldId id="316" r:id="rId36"/>
    <p:sldId id="312" r:id="rId37"/>
    <p:sldId id="310" r:id="rId38"/>
    <p:sldId id="314" r:id="rId39"/>
    <p:sldId id="315" r:id="rId40"/>
    <p:sldId id="319" r:id="rId41"/>
    <p:sldId id="318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990033"/>
    <a:srgbClr val="000066"/>
  </p:clrMru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0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589468-5ED9-463D-9E93-3E5D43D71836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2A4DEA-E826-400C-BE6A-54BDB78B4E60}">
      <dgm:prSet phldrT="[Текст]" custT="1"/>
      <dgm:spPr/>
      <dgm:t>
        <a:bodyPr/>
        <a:lstStyle/>
        <a:p>
          <a:r>
            <a:rPr lang="ru-RU" sz="4400" dirty="0" smtClean="0"/>
            <a:t>возникновение</a:t>
          </a:r>
          <a:endParaRPr lang="ru-RU" sz="4400" dirty="0"/>
        </a:p>
      </dgm:t>
    </dgm:pt>
    <dgm:pt modelId="{98AAF798-B22B-4A13-87D9-A2A79BDB23F4}" type="parTrans" cxnId="{13A52420-5021-48AB-A336-E32DAF43F213}">
      <dgm:prSet/>
      <dgm:spPr/>
      <dgm:t>
        <a:bodyPr/>
        <a:lstStyle/>
        <a:p>
          <a:endParaRPr lang="ru-RU"/>
        </a:p>
      </dgm:t>
    </dgm:pt>
    <dgm:pt modelId="{E5BE3747-22A7-4B5F-A057-D6CEFDE942CB}" type="sibTrans" cxnId="{13A52420-5021-48AB-A336-E32DAF43F213}">
      <dgm:prSet/>
      <dgm:spPr/>
      <dgm:t>
        <a:bodyPr/>
        <a:lstStyle/>
        <a:p>
          <a:endParaRPr lang="ru-RU"/>
        </a:p>
      </dgm:t>
    </dgm:pt>
    <dgm:pt modelId="{30FF9AF1-E975-4FF3-8DA4-AB0A85A0F33D}">
      <dgm:prSet phldrT="[Текст]" custT="1"/>
      <dgm:spPr/>
      <dgm:t>
        <a:bodyPr/>
        <a:lstStyle/>
        <a:p>
          <a:r>
            <a:rPr lang="ru-RU" sz="4400" dirty="0" smtClean="0"/>
            <a:t>Общие особенности</a:t>
          </a:r>
          <a:endParaRPr lang="ru-RU" sz="4400" dirty="0"/>
        </a:p>
      </dgm:t>
    </dgm:pt>
    <dgm:pt modelId="{72ABFE95-2037-4266-A9EC-500D50D51D42}" type="parTrans" cxnId="{0B27C30B-AA4B-4A92-86E1-A18C6AF0F608}">
      <dgm:prSet/>
      <dgm:spPr/>
      <dgm:t>
        <a:bodyPr/>
        <a:lstStyle/>
        <a:p>
          <a:endParaRPr lang="ru-RU"/>
        </a:p>
      </dgm:t>
    </dgm:pt>
    <dgm:pt modelId="{7628BA2B-7475-4469-BB9E-945E9BDBBDD3}" type="sibTrans" cxnId="{0B27C30B-AA4B-4A92-86E1-A18C6AF0F608}">
      <dgm:prSet/>
      <dgm:spPr/>
      <dgm:t>
        <a:bodyPr/>
        <a:lstStyle/>
        <a:p>
          <a:endParaRPr lang="ru-RU"/>
        </a:p>
      </dgm:t>
    </dgm:pt>
    <dgm:pt modelId="{140F23E2-CE7B-4E5B-92D2-88158786A4E6}">
      <dgm:prSet phldrT="[Текст]" custT="1"/>
      <dgm:spPr/>
      <dgm:t>
        <a:bodyPr/>
        <a:lstStyle/>
        <a:p>
          <a:r>
            <a:rPr lang="ru-RU" sz="3200" dirty="0" smtClean="0"/>
            <a:t>Особенности стиля в России</a:t>
          </a:r>
          <a:endParaRPr lang="ru-RU" sz="3200" dirty="0"/>
        </a:p>
      </dgm:t>
    </dgm:pt>
    <dgm:pt modelId="{8A4DC82F-22E6-41DB-A135-1EF558C9A5B6}" type="parTrans" cxnId="{CA50F4BC-2080-4855-8333-45EF11FBAC0B}">
      <dgm:prSet/>
      <dgm:spPr/>
      <dgm:t>
        <a:bodyPr/>
        <a:lstStyle/>
        <a:p>
          <a:endParaRPr lang="ru-RU"/>
        </a:p>
      </dgm:t>
    </dgm:pt>
    <dgm:pt modelId="{C8E835E1-66A0-4EC7-9350-2A100108112D}" type="sibTrans" cxnId="{CA50F4BC-2080-4855-8333-45EF11FBAC0B}">
      <dgm:prSet/>
      <dgm:spPr/>
      <dgm:t>
        <a:bodyPr/>
        <a:lstStyle/>
        <a:p>
          <a:endParaRPr lang="ru-RU"/>
        </a:p>
      </dgm:t>
    </dgm:pt>
    <dgm:pt modelId="{C5F2E43B-2812-4974-B99F-3D18AEADA375}">
      <dgm:prSet custT="1"/>
      <dgm:spPr/>
      <dgm:t>
        <a:bodyPr/>
        <a:lstStyle/>
        <a:p>
          <a:pPr rtl="0"/>
          <a:r>
            <a: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БОРРОКО</a:t>
          </a:r>
        </a:p>
      </dgm:t>
    </dgm:pt>
    <dgm:pt modelId="{CC7D114B-6F98-45CC-B641-8F8DD7CD0445}" type="parTrans" cxnId="{F99679F1-B77E-41E2-9974-DE187B59A71B}">
      <dgm:prSet/>
      <dgm:spPr/>
      <dgm:t>
        <a:bodyPr/>
        <a:lstStyle/>
        <a:p>
          <a:endParaRPr lang="ru-RU"/>
        </a:p>
      </dgm:t>
    </dgm:pt>
    <dgm:pt modelId="{F683F71A-97C3-4C01-8566-7BFA6517C5B9}" type="sibTrans" cxnId="{F99679F1-B77E-41E2-9974-DE187B59A71B}">
      <dgm:prSet/>
      <dgm:spPr/>
      <dgm:t>
        <a:bodyPr/>
        <a:lstStyle/>
        <a:p>
          <a:endParaRPr lang="ru-RU"/>
        </a:p>
      </dgm:t>
    </dgm:pt>
    <dgm:pt modelId="{94AA5B0B-D9E1-4802-8AA8-F68CCE6B1A3E}" type="pres">
      <dgm:prSet presAssocID="{A9589468-5ED9-463D-9E93-3E5D43D7183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90FA02B-2152-4355-ABED-214BA2170AAB}" type="pres">
      <dgm:prSet presAssocID="{A9589468-5ED9-463D-9E93-3E5D43D71836}" presName="pyramid" presStyleLbl="node1" presStyleIdx="0" presStyleCnt="1" custScaleX="119091"/>
      <dgm:spPr>
        <a:prstGeom prst="verticalScroll">
          <a:avLst/>
        </a:prstGeom>
      </dgm:spPr>
    </dgm:pt>
    <dgm:pt modelId="{AD31DC21-2846-4EF0-A5B9-E0C3CBDCB175}" type="pres">
      <dgm:prSet presAssocID="{A9589468-5ED9-463D-9E93-3E5D43D71836}" presName="theList" presStyleCnt="0"/>
      <dgm:spPr/>
    </dgm:pt>
    <dgm:pt modelId="{41D8A333-6D2F-4A39-926C-2B5AB9F4EB0D}" type="pres">
      <dgm:prSet presAssocID="{9F2A4DEA-E826-400C-BE6A-54BDB78B4E60}" presName="aNode" presStyleLbl="fgAcc1" presStyleIdx="0" presStyleCnt="4" custScaleX="106993" custLinFactY="27085" custLinFactNeighborX="-104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BCE168-5E28-4BE3-A252-0D74D1F66449}" type="pres">
      <dgm:prSet presAssocID="{9F2A4DEA-E826-400C-BE6A-54BDB78B4E60}" presName="aSpace" presStyleCnt="0"/>
      <dgm:spPr/>
    </dgm:pt>
    <dgm:pt modelId="{E287F316-A91B-4273-9E87-6D0DD36111C7}" type="pres">
      <dgm:prSet presAssocID="{30FF9AF1-E975-4FF3-8DA4-AB0A85A0F33D}" presName="aNode" presStyleLbl="fgAcc1" presStyleIdx="1" presStyleCnt="4" custLinFactY="55245" custLinFactNeighborX="-104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3B8F0A-34C8-499C-89E8-2CC4ECDD385D}" type="pres">
      <dgm:prSet presAssocID="{30FF9AF1-E975-4FF3-8DA4-AB0A85A0F33D}" presName="aSpace" presStyleCnt="0"/>
      <dgm:spPr/>
    </dgm:pt>
    <dgm:pt modelId="{AB65489D-DABE-44E1-802E-602B34F3B695}" type="pres">
      <dgm:prSet presAssocID="{140F23E2-CE7B-4E5B-92D2-88158786A4E6}" presName="aNode" presStyleLbl="fgAcc1" presStyleIdx="2" presStyleCnt="4" custLinFactY="100000" custLinFactNeighborX="699" custLinFactNeighborY="120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E0CDA2-4B28-44CB-A041-E71EC6B46106}" type="pres">
      <dgm:prSet presAssocID="{140F23E2-CE7B-4E5B-92D2-88158786A4E6}" presName="aSpace" presStyleCnt="0"/>
      <dgm:spPr/>
    </dgm:pt>
    <dgm:pt modelId="{063EFBB0-729A-48A6-BECE-BFA67541881D}" type="pres">
      <dgm:prSet presAssocID="{C5F2E43B-2812-4974-B99F-3D18AEADA375}" presName="aNode" presStyleLbl="fgAcc1" presStyleIdx="3" presStyleCnt="4" custAng="16200000" custScaleX="120280" custLinFactX="-5734" custLinFactY="-115761" custLinFactNeighborX="-100000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25F0A8-B65E-42E9-AB2D-F83C3606A63B}" type="pres">
      <dgm:prSet presAssocID="{C5F2E43B-2812-4974-B99F-3D18AEADA375}" presName="aSpace" presStyleCnt="0"/>
      <dgm:spPr/>
    </dgm:pt>
  </dgm:ptLst>
  <dgm:cxnLst>
    <dgm:cxn modelId="{0B27C30B-AA4B-4A92-86E1-A18C6AF0F608}" srcId="{A9589468-5ED9-463D-9E93-3E5D43D71836}" destId="{30FF9AF1-E975-4FF3-8DA4-AB0A85A0F33D}" srcOrd="1" destOrd="0" parTransId="{72ABFE95-2037-4266-A9EC-500D50D51D42}" sibTransId="{7628BA2B-7475-4469-BB9E-945E9BDBBDD3}"/>
    <dgm:cxn modelId="{6C026355-0FDB-4875-B81D-6D6603977537}" type="presOf" srcId="{30FF9AF1-E975-4FF3-8DA4-AB0A85A0F33D}" destId="{E287F316-A91B-4273-9E87-6D0DD36111C7}" srcOrd="0" destOrd="0" presId="urn:microsoft.com/office/officeart/2005/8/layout/pyramid2"/>
    <dgm:cxn modelId="{F99679F1-B77E-41E2-9974-DE187B59A71B}" srcId="{A9589468-5ED9-463D-9E93-3E5D43D71836}" destId="{C5F2E43B-2812-4974-B99F-3D18AEADA375}" srcOrd="3" destOrd="0" parTransId="{CC7D114B-6F98-45CC-B641-8F8DD7CD0445}" sibTransId="{F683F71A-97C3-4C01-8566-7BFA6517C5B9}"/>
    <dgm:cxn modelId="{4D8EE4C6-18FC-4571-99CF-F874EF69A7BB}" type="presOf" srcId="{9F2A4DEA-E826-400C-BE6A-54BDB78B4E60}" destId="{41D8A333-6D2F-4A39-926C-2B5AB9F4EB0D}" srcOrd="0" destOrd="0" presId="urn:microsoft.com/office/officeart/2005/8/layout/pyramid2"/>
    <dgm:cxn modelId="{CA50F4BC-2080-4855-8333-45EF11FBAC0B}" srcId="{A9589468-5ED9-463D-9E93-3E5D43D71836}" destId="{140F23E2-CE7B-4E5B-92D2-88158786A4E6}" srcOrd="2" destOrd="0" parTransId="{8A4DC82F-22E6-41DB-A135-1EF558C9A5B6}" sibTransId="{C8E835E1-66A0-4EC7-9350-2A100108112D}"/>
    <dgm:cxn modelId="{0107322F-24B1-4430-A506-23C0474B859B}" type="presOf" srcId="{140F23E2-CE7B-4E5B-92D2-88158786A4E6}" destId="{AB65489D-DABE-44E1-802E-602B34F3B695}" srcOrd="0" destOrd="0" presId="urn:microsoft.com/office/officeart/2005/8/layout/pyramid2"/>
    <dgm:cxn modelId="{912B2C58-4019-422C-8F7F-6935AB48EF5E}" type="presOf" srcId="{C5F2E43B-2812-4974-B99F-3D18AEADA375}" destId="{063EFBB0-729A-48A6-BECE-BFA67541881D}" srcOrd="0" destOrd="0" presId="urn:microsoft.com/office/officeart/2005/8/layout/pyramid2"/>
    <dgm:cxn modelId="{BA02F5E0-903B-44D7-8D3C-4A56A563C261}" type="presOf" srcId="{A9589468-5ED9-463D-9E93-3E5D43D71836}" destId="{94AA5B0B-D9E1-4802-8AA8-F68CCE6B1A3E}" srcOrd="0" destOrd="0" presId="urn:microsoft.com/office/officeart/2005/8/layout/pyramid2"/>
    <dgm:cxn modelId="{13A52420-5021-48AB-A336-E32DAF43F213}" srcId="{A9589468-5ED9-463D-9E93-3E5D43D71836}" destId="{9F2A4DEA-E826-400C-BE6A-54BDB78B4E60}" srcOrd="0" destOrd="0" parTransId="{98AAF798-B22B-4A13-87D9-A2A79BDB23F4}" sibTransId="{E5BE3747-22A7-4B5F-A057-D6CEFDE942CB}"/>
    <dgm:cxn modelId="{6970A101-0259-4834-80A0-041A472D3D0F}" type="presParOf" srcId="{94AA5B0B-D9E1-4802-8AA8-F68CCE6B1A3E}" destId="{D90FA02B-2152-4355-ABED-214BA2170AAB}" srcOrd="0" destOrd="0" presId="urn:microsoft.com/office/officeart/2005/8/layout/pyramid2"/>
    <dgm:cxn modelId="{2747D620-D163-4DE9-99F3-FBD4AC1AC889}" type="presParOf" srcId="{94AA5B0B-D9E1-4802-8AA8-F68CCE6B1A3E}" destId="{AD31DC21-2846-4EF0-A5B9-E0C3CBDCB175}" srcOrd="1" destOrd="0" presId="urn:microsoft.com/office/officeart/2005/8/layout/pyramid2"/>
    <dgm:cxn modelId="{4EEB87F8-6BDA-4789-9DBB-6877960C9CC4}" type="presParOf" srcId="{AD31DC21-2846-4EF0-A5B9-E0C3CBDCB175}" destId="{41D8A333-6D2F-4A39-926C-2B5AB9F4EB0D}" srcOrd="0" destOrd="0" presId="urn:microsoft.com/office/officeart/2005/8/layout/pyramid2"/>
    <dgm:cxn modelId="{6DA976A8-B36E-41E8-B15B-48035DD8B93A}" type="presParOf" srcId="{AD31DC21-2846-4EF0-A5B9-E0C3CBDCB175}" destId="{FFBCE168-5E28-4BE3-A252-0D74D1F66449}" srcOrd="1" destOrd="0" presId="urn:microsoft.com/office/officeart/2005/8/layout/pyramid2"/>
    <dgm:cxn modelId="{4069A863-A19E-4E43-AB3A-12BA11A834A0}" type="presParOf" srcId="{AD31DC21-2846-4EF0-A5B9-E0C3CBDCB175}" destId="{E287F316-A91B-4273-9E87-6D0DD36111C7}" srcOrd="2" destOrd="0" presId="urn:microsoft.com/office/officeart/2005/8/layout/pyramid2"/>
    <dgm:cxn modelId="{94A96219-CC72-40EA-BF7A-1A826EB8FD99}" type="presParOf" srcId="{AD31DC21-2846-4EF0-A5B9-E0C3CBDCB175}" destId="{283B8F0A-34C8-499C-89E8-2CC4ECDD385D}" srcOrd="3" destOrd="0" presId="urn:microsoft.com/office/officeart/2005/8/layout/pyramid2"/>
    <dgm:cxn modelId="{47754446-25E0-4108-8C80-BF9C2CEC1E33}" type="presParOf" srcId="{AD31DC21-2846-4EF0-A5B9-E0C3CBDCB175}" destId="{AB65489D-DABE-44E1-802E-602B34F3B695}" srcOrd="4" destOrd="0" presId="urn:microsoft.com/office/officeart/2005/8/layout/pyramid2"/>
    <dgm:cxn modelId="{C2920022-83B4-4C20-9EF6-9CEF492F04CD}" type="presParOf" srcId="{AD31DC21-2846-4EF0-A5B9-E0C3CBDCB175}" destId="{1DE0CDA2-4B28-44CB-A041-E71EC6B46106}" srcOrd="5" destOrd="0" presId="urn:microsoft.com/office/officeart/2005/8/layout/pyramid2"/>
    <dgm:cxn modelId="{01E8111F-91F5-4D37-82CE-6E84B7F86B5B}" type="presParOf" srcId="{AD31DC21-2846-4EF0-A5B9-E0C3CBDCB175}" destId="{063EFBB0-729A-48A6-BECE-BFA67541881D}" srcOrd="6" destOrd="0" presId="urn:microsoft.com/office/officeart/2005/8/layout/pyramid2"/>
    <dgm:cxn modelId="{52275F0A-B16F-4B05-A802-B22AE5E87722}" type="presParOf" srcId="{AD31DC21-2846-4EF0-A5B9-E0C3CBDCB175}" destId="{C225F0A8-B65E-42E9-AB2D-F83C3606A63B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417939-3CCE-44F3-B1EA-56452D424E5F}" type="doc">
      <dgm:prSet loTypeId="urn:microsoft.com/office/officeart/2005/8/layout/radial5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E64369-C5A5-432C-901F-55C0F46736C7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дупла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7976441-28C8-487B-8130-2F1BD3B2D70F}" type="parTrans" cxnId="{BE26C50E-F532-4163-9A56-03A55BCE1A7D}">
      <dgm:prSet/>
      <dgm:spPr/>
      <dgm:t>
        <a:bodyPr/>
        <a:lstStyle/>
        <a:p>
          <a:endParaRPr lang="ru-RU"/>
        </a:p>
      </dgm:t>
    </dgm:pt>
    <dgm:pt modelId="{EE262ADF-51C6-4720-848E-DC5C4951E588}" type="sibTrans" cxnId="{BE26C50E-F532-4163-9A56-03A55BCE1A7D}">
      <dgm:prSet/>
      <dgm:spPr/>
      <dgm:t>
        <a:bodyPr/>
        <a:lstStyle/>
        <a:p>
          <a:endParaRPr lang="ru-RU"/>
        </a:p>
      </dgm:t>
    </dgm:pt>
    <dgm:pt modelId="{4F7B23FD-CADF-4F4B-9725-6C27E891D30E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дупла-ночлежки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A1FB042-8A09-40EC-95A1-E9F7F3F2FB3A}" type="parTrans" cxnId="{8684F4F1-9F65-4D28-8943-ECF650B7FFB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B9F5ED9-6576-4304-AA88-85005E748462}" type="sibTrans" cxnId="{8684F4F1-9F65-4D28-8943-ECF650B7FFBA}">
      <dgm:prSet/>
      <dgm:spPr/>
      <dgm:t>
        <a:bodyPr/>
        <a:lstStyle/>
        <a:p>
          <a:endParaRPr lang="ru-RU"/>
        </a:p>
      </dgm:t>
    </dgm:pt>
    <dgm:pt modelId="{9B2A8650-C545-45CF-8D73-5E34B45E28D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дупла-спальни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839713E-02F7-48CC-91CF-442930D01EE5}" type="parTrans" cxnId="{535CEB44-69A7-4009-804E-5480C81904B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9839580-B5C2-43CB-A8E2-DBE39FC2A5A6}" type="sibTrans" cxnId="{535CEB44-69A7-4009-804E-5480C81904B2}">
      <dgm:prSet/>
      <dgm:spPr/>
      <dgm:t>
        <a:bodyPr/>
        <a:lstStyle/>
        <a:p>
          <a:endParaRPr lang="ru-RU"/>
        </a:p>
      </dgm:t>
    </dgm:pt>
    <dgm:pt modelId="{E8BC72DC-2EA3-4355-9766-8C1F018AAC1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дупла-кладовые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6F5FE65-6714-41C6-8E98-CA2EA3EF3FFD}" type="parTrans" cxnId="{6AD5084B-D1A2-417B-8DE9-517ACBC00FD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1280940-D14C-40D5-898B-03C1170C3E34}" type="sibTrans" cxnId="{6AD5084B-D1A2-417B-8DE9-517ACBC00FD8}">
      <dgm:prSet/>
      <dgm:spPr/>
      <dgm:t>
        <a:bodyPr/>
        <a:lstStyle/>
        <a:p>
          <a:endParaRPr lang="ru-RU"/>
        </a:p>
      </dgm:t>
    </dgm:pt>
    <dgm:pt modelId="{CBFC76B8-D323-4174-B8B7-9799259873A1}" type="pres">
      <dgm:prSet presAssocID="{0C417939-3CCE-44F3-B1EA-56452D424E5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5DB639-1062-4B48-AC53-A1014CB98C7B}" type="pres">
      <dgm:prSet presAssocID="{DAE64369-C5A5-432C-901F-55C0F46736C7}" presName="centerShape" presStyleLbl="node0" presStyleIdx="0" presStyleCnt="1" custScaleX="179835" custScaleY="158678" custLinFactNeighborX="-71495" custLinFactNeighborY="-19523"/>
      <dgm:spPr/>
      <dgm:t>
        <a:bodyPr/>
        <a:lstStyle/>
        <a:p>
          <a:endParaRPr lang="ru-RU"/>
        </a:p>
      </dgm:t>
    </dgm:pt>
    <dgm:pt modelId="{3E3FDA00-555B-42D6-AB7E-4690CB73DB26}" type="pres">
      <dgm:prSet presAssocID="{CA1FB042-8A09-40EC-95A1-E9F7F3F2FB3A}" presName="parTrans" presStyleLbl="sibTrans2D1" presStyleIdx="0" presStyleCnt="3"/>
      <dgm:spPr/>
      <dgm:t>
        <a:bodyPr/>
        <a:lstStyle/>
        <a:p>
          <a:endParaRPr lang="ru-RU"/>
        </a:p>
      </dgm:t>
    </dgm:pt>
    <dgm:pt modelId="{EC7D396D-16E8-4F7D-A8F9-E69A42DC7F7F}" type="pres">
      <dgm:prSet presAssocID="{CA1FB042-8A09-40EC-95A1-E9F7F3F2FB3A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CAAFDFB2-E10E-4886-B740-181B457A6AA3}" type="pres">
      <dgm:prSet presAssocID="{4F7B23FD-CADF-4F4B-9725-6C27E891D30E}" presName="node" presStyleLbl="node1" presStyleIdx="0" presStyleCnt="3" custScaleX="218623" custRadScaleRad="101858" custRadScaleInc="17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F63DB-39C1-42D7-844E-9F6DFA8C541B}" type="pres">
      <dgm:prSet presAssocID="{4839713E-02F7-48CC-91CF-442930D01EE5}" presName="parTrans" presStyleLbl="sibTrans2D1" presStyleIdx="1" presStyleCnt="3" custAng="21116019" custScaleX="171778" custScaleY="72010" custLinFactNeighborX="3541" custLinFactNeighborY="38448"/>
      <dgm:spPr/>
      <dgm:t>
        <a:bodyPr/>
        <a:lstStyle/>
        <a:p>
          <a:endParaRPr lang="ru-RU"/>
        </a:p>
      </dgm:t>
    </dgm:pt>
    <dgm:pt modelId="{08FABEFC-393D-4FE3-8793-D17B08DBD2DB}" type="pres">
      <dgm:prSet presAssocID="{4839713E-02F7-48CC-91CF-442930D01EE5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29F92763-BBF1-4593-9834-5E09E13C1F8B}" type="pres">
      <dgm:prSet presAssocID="{9B2A8650-C545-45CF-8D73-5E34B45E28D4}" presName="node" presStyleLbl="node1" presStyleIdx="1" presStyleCnt="3" custScaleX="132729" custRadScaleRad="95472" custRadScaleInc="-63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E487C-6F87-4175-98EC-CF782D69876B}" type="pres">
      <dgm:prSet presAssocID="{E6F5FE65-6714-41C6-8E98-CA2EA3EF3FFD}" presName="parTrans" presStyleLbl="sibTrans2D1" presStyleIdx="2" presStyleCnt="3"/>
      <dgm:spPr/>
      <dgm:t>
        <a:bodyPr/>
        <a:lstStyle/>
        <a:p>
          <a:endParaRPr lang="ru-RU"/>
        </a:p>
      </dgm:t>
    </dgm:pt>
    <dgm:pt modelId="{068EFDAA-D75E-417D-BE8A-C5E72DBF6C26}" type="pres">
      <dgm:prSet presAssocID="{E6F5FE65-6714-41C6-8E98-CA2EA3EF3FFD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2E551A60-67A7-43DC-B7DD-43963992C595}" type="pres">
      <dgm:prSet presAssocID="{E8BC72DC-2EA3-4355-9766-8C1F018AAC19}" presName="node" presStyleLbl="node1" presStyleIdx="2" presStyleCnt="3" custScaleX="196663" custScaleY="97999" custRadScaleRad="50075" custRadScaleInc="-94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5CEB44-69A7-4009-804E-5480C81904B2}" srcId="{DAE64369-C5A5-432C-901F-55C0F46736C7}" destId="{9B2A8650-C545-45CF-8D73-5E34B45E28D4}" srcOrd="1" destOrd="0" parTransId="{4839713E-02F7-48CC-91CF-442930D01EE5}" sibTransId="{49839580-B5C2-43CB-A8E2-DBE39FC2A5A6}"/>
    <dgm:cxn modelId="{718FDF20-F01B-47E0-937A-F1492006EFC3}" type="presOf" srcId="{E6F5FE65-6714-41C6-8E98-CA2EA3EF3FFD}" destId="{068EFDAA-D75E-417D-BE8A-C5E72DBF6C26}" srcOrd="1" destOrd="0" presId="urn:microsoft.com/office/officeart/2005/8/layout/radial5"/>
    <dgm:cxn modelId="{6AD5084B-D1A2-417B-8DE9-517ACBC00FD8}" srcId="{DAE64369-C5A5-432C-901F-55C0F46736C7}" destId="{E8BC72DC-2EA3-4355-9766-8C1F018AAC19}" srcOrd="2" destOrd="0" parTransId="{E6F5FE65-6714-41C6-8E98-CA2EA3EF3FFD}" sibTransId="{41280940-D14C-40D5-898B-03C1170C3E34}"/>
    <dgm:cxn modelId="{BE26C50E-F532-4163-9A56-03A55BCE1A7D}" srcId="{0C417939-3CCE-44F3-B1EA-56452D424E5F}" destId="{DAE64369-C5A5-432C-901F-55C0F46736C7}" srcOrd="0" destOrd="0" parTransId="{47976441-28C8-487B-8130-2F1BD3B2D70F}" sibTransId="{EE262ADF-51C6-4720-848E-DC5C4951E588}"/>
    <dgm:cxn modelId="{72B0C52B-8B79-423C-A021-9B0FB3732F7A}" type="presOf" srcId="{9B2A8650-C545-45CF-8D73-5E34B45E28D4}" destId="{29F92763-BBF1-4593-9834-5E09E13C1F8B}" srcOrd="0" destOrd="0" presId="urn:microsoft.com/office/officeart/2005/8/layout/radial5"/>
    <dgm:cxn modelId="{8684F4F1-9F65-4D28-8943-ECF650B7FFBA}" srcId="{DAE64369-C5A5-432C-901F-55C0F46736C7}" destId="{4F7B23FD-CADF-4F4B-9725-6C27E891D30E}" srcOrd="0" destOrd="0" parTransId="{CA1FB042-8A09-40EC-95A1-E9F7F3F2FB3A}" sibTransId="{5B9F5ED9-6576-4304-AA88-85005E748462}"/>
    <dgm:cxn modelId="{F696AF89-C2C0-42FD-95D1-417726E56AE3}" type="presOf" srcId="{CA1FB042-8A09-40EC-95A1-E9F7F3F2FB3A}" destId="{EC7D396D-16E8-4F7D-A8F9-E69A42DC7F7F}" srcOrd="1" destOrd="0" presId="urn:microsoft.com/office/officeart/2005/8/layout/radial5"/>
    <dgm:cxn modelId="{FC5A62F7-C7FD-4FBE-B00D-3E81ACD5639F}" type="presOf" srcId="{DAE64369-C5A5-432C-901F-55C0F46736C7}" destId="{955DB639-1062-4B48-AC53-A1014CB98C7B}" srcOrd="0" destOrd="0" presId="urn:microsoft.com/office/officeart/2005/8/layout/radial5"/>
    <dgm:cxn modelId="{C91E2575-E95C-4BC6-8D2D-4F2858F4B651}" type="presOf" srcId="{4839713E-02F7-48CC-91CF-442930D01EE5}" destId="{08FABEFC-393D-4FE3-8793-D17B08DBD2DB}" srcOrd="1" destOrd="0" presId="urn:microsoft.com/office/officeart/2005/8/layout/radial5"/>
    <dgm:cxn modelId="{DF9FB6CC-3527-4F8D-B93C-5BCBDD58F751}" type="presOf" srcId="{E8BC72DC-2EA3-4355-9766-8C1F018AAC19}" destId="{2E551A60-67A7-43DC-B7DD-43963992C595}" srcOrd="0" destOrd="0" presId="urn:microsoft.com/office/officeart/2005/8/layout/radial5"/>
    <dgm:cxn modelId="{684BE7A3-57DC-4017-BA9F-8AE55DB86AB8}" type="presOf" srcId="{E6F5FE65-6714-41C6-8E98-CA2EA3EF3FFD}" destId="{0ABE487C-6F87-4175-98EC-CF782D69876B}" srcOrd="0" destOrd="0" presId="urn:microsoft.com/office/officeart/2005/8/layout/radial5"/>
    <dgm:cxn modelId="{FBA34F71-1A9A-4D69-AA05-283B9ED85437}" type="presOf" srcId="{4839713E-02F7-48CC-91CF-442930D01EE5}" destId="{E06F63DB-39C1-42D7-844E-9F6DFA8C541B}" srcOrd="0" destOrd="0" presId="urn:microsoft.com/office/officeart/2005/8/layout/radial5"/>
    <dgm:cxn modelId="{47AED3C9-CC3D-410C-820C-1D078F525E45}" type="presOf" srcId="{4F7B23FD-CADF-4F4B-9725-6C27E891D30E}" destId="{CAAFDFB2-E10E-4886-B740-181B457A6AA3}" srcOrd="0" destOrd="0" presId="urn:microsoft.com/office/officeart/2005/8/layout/radial5"/>
    <dgm:cxn modelId="{FA4FF749-9D64-4C8F-92C5-D4F0D0D072C1}" type="presOf" srcId="{0C417939-3CCE-44F3-B1EA-56452D424E5F}" destId="{CBFC76B8-D323-4174-B8B7-9799259873A1}" srcOrd="0" destOrd="0" presId="urn:microsoft.com/office/officeart/2005/8/layout/radial5"/>
    <dgm:cxn modelId="{0A6D44C4-D006-4FD4-A3DA-35170DFC420C}" type="presOf" srcId="{CA1FB042-8A09-40EC-95A1-E9F7F3F2FB3A}" destId="{3E3FDA00-555B-42D6-AB7E-4690CB73DB26}" srcOrd="0" destOrd="0" presId="urn:microsoft.com/office/officeart/2005/8/layout/radial5"/>
    <dgm:cxn modelId="{565C9E34-482E-4A6A-8970-B9AA82742ACD}" type="presParOf" srcId="{CBFC76B8-D323-4174-B8B7-9799259873A1}" destId="{955DB639-1062-4B48-AC53-A1014CB98C7B}" srcOrd="0" destOrd="0" presId="urn:microsoft.com/office/officeart/2005/8/layout/radial5"/>
    <dgm:cxn modelId="{A6DAB2EA-0E4B-42E9-8877-C00F26E3FB7D}" type="presParOf" srcId="{CBFC76B8-D323-4174-B8B7-9799259873A1}" destId="{3E3FDA00-555B-42D6-AB7E-4690CB73DB26}" srcOrd="1" destOrd="0" presId="urn:microsoft.com/office/officeart/2005/8/layout/radial5"/>
    <dgm:cxn modelId="{37C95627-4077-409A-9D6F-68AD05F6FF79}" type="presParOf" srcId="{3E3FDA00-555B-42D6-AB7E-4690CB73DB26}" destId="{EC7D396D-16E8-4F7D-A8F9-E69A42DC7F7F}" srcOrd="0" destOrd="0" presId="urn:microsoft.com/office/officeart/2005/8/layout/radial5"/>
    <dgm:cxn modelId="{EC9F50E1-EA87-4828-935E-C739D3C4C1B6}" type="presParOf" srcId="{CBFC76B8-D323-4174-B8B7-9799259873A1}" destId="{CAAFDFB2-E10E-4886-B740-181B457A6AA3}" srcOrd="2" destOrd="0" presId="urn:microsoft.com/office/officeart/2005/8/layout/radial5"/>
    <dgm:cxn modelId="{CD9D0067-7EA1-4FF3-998C-E0A80FB0DE52}" type="presParOf" srcId="{CBFC76B8-D323-4174-B8B7-9799259873A1}" destId="{E06F63DB-39C1-42D7-844E-9F6DFA8C541B}" srcOrd="3" destOrd="0" presId="urn:microsoft.com/office/officeart/2005/8/layout/radial5"/>
    <dgm:cxn modelId="{00966192-9516-43DD-9A7F-8E35314FB0BB}" type="presParOf" srcId="{E06F63DB-39C1-42D7-844E-9F6DFA8C541B}" destId="{08FABEFC-393D-4FE3-8793-D17B08DBD2DB}" srcOrd="0" destOrd="0" presId="urn:microsoft.com/office/officeart/2005/8/layout/radial5"/>
    <dgm:cxn modelId="{A4CD25EA-2926-45F7-9214-5B861B44257A}" type="presParOf" srcId="{CBFC76B8-D323-4174-B8B7-9799259873A1}" destId="{29F92763-BBF1-4593-9834-5E09E13C1F8B}" srcOrd="4" destOrd="0" presId="urn:microsoft.com/office/officeart/2005/8/layout/radial5"/>
    <dgm:cxn modelId="{2A8FE066-540B-4002-9C60-138BBE914C61}" type="presParOf" srcId="{CBFC76B8-D323-4174-B8B7-9799259873A1}" destId="{0ABE487C-6F87-4175-98EC-CF782D69876B}" srcOrd="5" destOrd="0" presId="urn:microsoft.com/office/officeart/2005/8/layout/radial5"/>
    <dgm:cxn modelId="{EF5975FA-6DEE-46AD-833A-E532E2ED7F36}" type="presParOf" srcId="{0ABE487C-6F87-4175-98EC-CF782D69876B}" destId="{068EFDAA-D75E-417D-BE8A-C5E72DBF6C26}" srcOrd="0" destOrd="0" presId="urn:microsoft.com/office/officeart/2005/8/layout/radial5"/>
    <dgm:cxn modelId="{FC8893B1-9FFD-42C5-A5CC-927AC0BC8FD1}" type="presParOf" srcId="{CBFC76B8-D323-4174-B8B7-9799259873A1}" destId="{2E551A60-67A7-43DC-B7DD-43963992C595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417939-3CCE-44F3-B1EA-56452D424E5F}" type="doc">
      <dgm:prSet loTypeId="urn:microsoft.com/office/officeart/2005/8/layout/radial5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E64369-C5A5-432C-901F-55C0F46736C7}">
      <dgm:prSet phldrT="[Текст]" custT="1"/>
      <dgm:spPr/>
      <dgm:t>
        <a:bodyPr/>
        <a:lstStyle/>
        <a:p>
          <a:pPr algn="ctr"/>
          <a:r>
            <a:rPr lang="ru-RU" sz="4800" dirty="0" smtClean="0">
              <a:latin typeface="Times New Roman" pitchFamily="18" charset="0"/>
              <a:cs typeface="Times New Roman" pitchFamily="18" charset="0"/>
            </a:rPr>
            <a:t>дупла</a:t>
          </a:r>
          <a:endParaRPr lang="ru-RU" sz="4800" dirty="0">
            <a:latin typeface="Times New Roman" pitchFamily="18" charset="0"/>
            <a:cs typeface="Times New Roman" pitchFamily="18" charset="0"/>
          </a:endParaRPr>
        </a:p>
      </dgm:t>
    </dgm:pt>
    <dgm:pt modelId="{47976441-28C8-487B-8130-2F1BD3B2D70F}" type="parTrans" cxnId="{BE26C50E-F532-4163-9A56-03A55BCE1A7D}">
      <dgm:prSet/>
      <dgm:spPr/>
      <dgm:t>
        <a:bodyPr/>
        <a:lstStyle/>
        <a:p>
          <a:endParaRPr lang="ru-RU"/>
        </a:p>
      </dgm:t>
    </dgm:pt>
    <dgm:pt modelId="{EE262ADF-51C6-4720-848E-DC5C4951E588}" type="sibTrans" cxnId="{BE26C50E-F532-4163-9A56-03A55BCE1A7D}">
      <dgm:prSet/>
      <dgm:spPr/>
      <dgm:t>
        <a:bodyPr/>
        <a:lstStyle/>
        <a:p>
          <a:endParaRPr lang="ru-RU"/>
        </a:p>
      </dgm:t>
    </dgm:pt>
    <dgm:pt modelId="{4F7B23FD-CADF-4F4B-9725-6C27E891D30E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дупла-ночлежки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A1FB042-8A09-40EC-95A1-E9F7F3F2FB3A}" type="parTrans" cxnId="{8684F4F1-9F65-4D28-8943-ECF650B7FFB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B9F5ED9-6576-4304-AA88-85005E748462}" type="sibTrans" cxnId="{8684F4F1-9F65-4D28-8943-ECF650B7FFBA}">
      <dgm:prSet/>
      <dgm:spPr/>
      <dgm:t>
        <a:bodyPr/>
        <a:lstStyle/>
        <a:p>
          <a:endParaRPr lang="ru-RU"/>
        </a:p>
      </dgm:t>
    </dgm:pt>
    <dgm:pt modelId="{9B2A8650-C545-45CF-8D73-5E34B45E28D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дупла-спальни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839713E-02F7-48CC-91CF-442930D01EE5}" type="parTrans" cxnId="{535CEB44-69A7-4009-804E-5480C81904B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9839580-B5C2-43CB-A8E2-DBE39FC2A5A6}" type="sibTrans" cxnId="{535CEB44-69A7-4009-804E-5480C81904B2}">
      <dgm:prSet/>
      <dgm:spPr/>
      <dgm:t>
        <a:bodyPr/>
        <a:lstStyle/>
        <a:p>
          <a:endParaRPr lang="ru-RU"/>
        </a:p>
      </dgm:t>
    </dgm:pt>
    <dgm:pt modelId="{E8BC72DC-2EA3-4355-9766-8C1F018AAC1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дупла-кладовые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6F5FE65-6714-41C6-8E98-CA2EA3EF3FFD}" type="parTrans" cxnId="{6AD5084B-D1A2-417B-8DE9-517ACBC00FD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1280940-D14C-40D5-898B-03C1170C3E34}" type="sibTrans" cxnId="{6AD5084B-D1A2-417B-8DE9-517ACBC00FD8}">
      <dgm:prSet/>
      <dgm:spPr/>
      <dgm:t>
        <a:bodyPr/>
        <a:lstStyle/>
        <a:p>
          <a:endParaRPr lang="ru-RU"/>
        </a:p>
      </dgm:t>
    </dgm:pt>
    <dgm:pt modelId="{CBFC76B8-D323-4174-B8B7-9799259873A1}" type="pres">
      <dgm:prSet presAssocID="{0C417939-3CCE-44F3-B1EA-56452D424E5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5DB639-1062-4B48-AC53-A1014CB98C7B}" type="pres">
      <dgm:prSet presAssocID="{DAE64369-C5A5-432C-901F-55C0F46736C7}" presName="centerShape" presStyleLbl="node0" presStyleIdx="0" presStyleCnt="1" custScaleX="161101" custScaleY="124432" custLinFactNeighborX="-71495" custLinFactNeighborY="-19523"/>
      <dgm:spPr/>
      <dgm:t>
        <a:bodyPr/>
        <a:lstStyle/>
        <a:p>
          <a:endParaRPr lang="ru-RU"/>
        </a:p>
      </dgm:t>
    </dgm:pt>
    <dgm:pt modelId="{3E3FDA00-555B-42D6-AB7E-4690CB73DB26}" type="pres">
      <dgm:prSet presAssocID="{CA1FB042-8A09-40EC-95A1-E9F7F3F2FB3A}" presName="parTrans" presStyleLbl="sibTrans2D1" presStyleIdx="0" presStyleCnt="3"/>
      <dgm:spPr/>
      <dgm:t>
        <a:bodyPr/>
        <a:lstStyle/>
        <a:p>
          <a:endParaRPr lang="ru-RU"/>
        </a:p>
      </dgm:t>
    </dgm:pt>
    <dgm:pt modelId="{EC7D396D-16E8-4F7D-A8F9-E69A42DC7F7F}" type="pres">
      <dgm:prSet presAssocID="{CA1FB042-8A09-40EC-95A1-E9F7F3F2FB3A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CAAFDFB2-E10E-4886-B740-181B457A6AA3}" type="pres">
      <dgm:prSet presAssocID="{4F7B23FD-CADF-4F4B-9725-6C27E891D30E}" presName="node" presStyleLbl="node1" presStyleIdx="0" presStyleCnt="3" custScaleX="139202" custRadScaleRad="97395" custRadScaleInc="8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F63DB-39C1-42D7-844E-9F6DFA8C541B}" type="pres">
      <dgm:prSet presAssocID="{4839713E-02F7-48CC-91CF-442930D01EE5}" presName="parTrans" presStyleLbl="sibTrans2D1" presStyleIdx="1" presStyleCnt="3" custAng="51860" custScaleX="147270" custScaleY="72010" custLinFactNeighborX="3541" custLinFactNeighborY="38448"/>
      <dgm:spPr/>
      <dgm:t>
        <a:bodyPr/>
        <a:lstStyle/>
        <a:p>
          <a:endParaRPr lang="ru-RU"/>
        </a:p>
      </dgm:t>
    </dgm:pt>
    <dgm:pt modelId="{08FABEFC-393D-4FE3-8793-D17B08DBD2DB}" type="pres">
      <dgm:prSet presAssocID="{4839713E-02F7-48CC-91CF-442930D01EE5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29F92763-BBF1-4593-9834-5E09E13C1F8B}" type="pres">
      <dgm:prSet presAssocID="{9B2A8650-C545-45CF-8D73-5E34B45E28D4}" presName="node" presStyleLbl="node1" presStyleIdx="1" presStyleCnt="3" custScaleX="108617" custRadScaleRad="59311" custRadScaleInc="-80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E487C-6F87-4175-98EC-CF782D69876B}" type="pres">
      <dgm:prSet presAssocID="{E6F5FE65-6714-41C6-8E98-CA2EA3EF3FFD}" presName="parTrans" presStyleLbl="sibTrans2D1" presStyleIdx="2" presStyleCnt="3"/>
      <dgm:spPr/>
      <dgm:t>
        <a:bodyPr/>
        <a:lstStyle/>
        <a:p>
          <a:endParaRPr lang="ru-RU"/>
        </a:p>
      </dgm:t>
    </dgm:pt>
    <dgm:pt modelId="{068EFDAA-D75E-417D-BE8A-C5E72DBF6C26}" type="pres">
      <dgm:prSet presAssocID="{E6F5FE65-6714-41C6-8E98-CA2EA3EF3FFD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2E551A60-67A7-43DC-B7DD-43963992C595}" type="pres">
      <dgm:prSet presAssocID="{E8BC72DC-2EA3-4355-9766-8C1F018AAC19}" presName="node" presStyleLbl="node1" presStyleIdx="2" presStyleCnt="3" custScaleX="149058" custScaleY="97999" custRadScaleRad="50075" custRadScaleInc="-94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9AA893-5C2F-41B3-871A-6E6727440CEE}" type="presOf" srcId="{9B2A8650-C545-45CF-8D73-5E34B45E28D4}" destId="{29F92763-BBF1-4593-9834-5E09E13C1F8B}" srcOrd="0" destOrd="0" presId="urn:microsoft.com/office/officeart/2005/8/layout/radial5"/>
    <dgm:cxn modelId="{5B43B17B-899E-4A4C-B84E-D779279931CB}" type="presOf" srcId="{E8BC72DC-2EA3-4355-9766-8C1F018AAC19}" destId="{2E551A60-67A7-43DC-B7DD-43963992C595}" srcOrd="0" destOrd="0" presId="urn:microsoft.com/office/officeart/2005/8/layout/radial5"/>
    <dgm:cxn modelId="{6D7C85EB-90A3-4A04-B456-ED5629B75AE3}" type="presOf" srcId="{0C417939-3CCE-44F3-B1EA-56452D424E5F}" destId="{CBFC76B8-D323-4174-B8B7-9799259873A1}" srcOrd="0" destOrd="0" presId="urn:microsoft.com/office/officeart/2005/8/layout/radial5"/>
    <dgm:cxn modelId="{7F695ABD-3897-4B74-BE71-7B8570E471C4}" type="presOf" srcId="{4839713E-02F7-48CC-91CF-442930D01EE5}" destId="{08FABEFC-393D-4FE3-8793-D17B08DBD2DB}" srcOrd="1" destOrd="0" presId="urn:microsoft.com/office/officeart/2005/8/layout/radial5"/>
    <dgm:cxn modelId="{BE26C50E-F532-4163-9A56-03A55BCE1A7D}" srcId="{0C417939-3CCE-44F3-B1EA-56452D424E5F}" destId="{DAE64369-C5A5-432C-901F-55C0F46736C7}" srcOrd="0" destOrd="0" parTransId="{47976441-28C8-487B-8130-2F1BD3B2D70F}" sibTransId="{EE262ADF-51C6-4720-848E-DC5C4951E588}"/>
    <dgm:cxn modelId="{616692FA-BF1E-4028-AD35-8AF22F5BF640}" type="presOf" srcId="{CA1FB042-8A09-40EC-95A1-E9F7F3F2FB3A}" destId="{EC7D396D-16E8-4F7D-A8F9-E69A42DC7F7F}" srcOrd="1" destOrd="0" presId="urn:microsoft.com/office/officeart/2005/8/layout/radial5"/>
    <dgm:cxn modelId="{ECB26CEE-6B1A-4192-B4B1-14F2A383AC03}" type="presOf" srcId="{CA1FB042-8A09-40EC-95A1-E9F7F3F2FB3A}" destId="{3E3FDA00-555B-42D6-AB7E-4690CB73DB26}" srcOrd="0" destOrd="0" presId="urn:microsoft.com/office/officeart/2005/8/layout/radial5"/>
    <dgm:cxn modelId="{68317006-E880-446A-AE45-60193AB80292}" type="presOf" srcId="{4839713E-02F7-48CC-91CF-442930D01EE5}" destId="{E06F63DB-39C1-42D7-844E-9F6DFA8C541B}" srcOrd="0" destOrd="0" presId="urn:microsoft.com/office/officeart/2005/8/layout/radial5"/>
    <dgm:cxn modelId="{8684F4F1-9F65-4D28-8943-ECF650B7FFBA}" srcId="{DAE64369-C5A5-432C-901F-55C0F46736C7}" destId="{4F7B23FD-CADF-4F4B-9725-6C27E891D30E}" srcOrd="0" destOrd="0" parTransId="{CA1FB042-8A09-40EC-95A1-E9F7F3F2FB3A}" sibTransId="{5B9F5ED9-6576-4304-AA88-85005E748462}"/>
    <dgm:cxn modelId="{6AD5084B-D1A2-417B-8DE9-517ACBC00FD8}" srcId="{DAE64369-C5A5-432C-901F-55C0F46736C7}" destId="{E8BC72DC-2EA3-4355-9766-8C1F018AAC19}" srcOrd="2" destOrd="0" parTransId="{E6F5FE65-6714-41C6-8E98-CA2EA3EF3FFD}" sibTransId="{41280940-D14C-40D5-898B-03C1170C3E34}"/>
    <dgm:cxn modelId="{4BF19586-4E78-4E52-B8A7-E11C141AB2B2}" type="presOf" srcId="{DAE64369-C5A5-432C-901F-55C0F46736C7}" destId="{955DB639-1062-4B48-AC53-A1014CB98C7B}" srcOrd="0" destOrd="0" presId="urn:microsoft.com/office/officeart/2005/8/layout/radial5"/>
    <dgm:cxn modelId="{A73E2F4B-08C1-4194-A4A6-1AA42E44199B}" type="presOf" srcId="{4F7B23FD-CADF-4F4B-9725-6C27E891D30E}" destId="{CAAFDFB2-E10E-4886-B740-181B457A6AA3}" srcOrd="0" destOrd="0" presId="urn:microsoft.com/office/officeart/2005/8/layout/radial5"/>
    <dgm:cxn modelId="{EC8BFD76-AD66-4945-BDF4-014980CA1D4B}" type="presOf" srcId="{E6F5FE65-6714-41C6-8E98-CA2EA3EF3FFD}" destId="{0ABE487C-6F87-4175-98EC-CF782D69876B}" srcOrd="0" destOrd="0" presId="urn:microsoft.com/office/officeart/2005/8/layout/radial5"/>
    <dgm:cxn modelId="{535CEB44-69A7-4009-804E-5480C81904B2}" srcId="{DAE64369-C5A5-432C-901F-55C0F46736C7}" destId="{9B2A8650-C545-45CF-8D73-5E34B45E28D4}" srcOrd="1" destOrd="0" parTransId="{4839713E-02F7-48CC-91CF-442930D01EE5}" sibTransId="{49839580-B5C2-43CB-A8E2-DBE39FC2A5A6}"/>
    <dgm:cxn modelId="{74AC12C2-A9F8-4AE6-B2D5-641921254142}" type="presOf" srcId="{E6F5FE65-6714-41C6-8E98-CA2EA3EF3FFD}" destId="{068EFDAA-D75E-417D-BE8A-C5E72DBF6C26}" srcOrd="1" destOrd="0" presId="urn:microsoft.com/office/officeart/2005/8/layout/radial5"/>
    <dgm:cxn modelId="{712F7643-C572-4C75-978D-561CD41B15E0}" type="presParOf" srcId="{CBFC76B8-D323-4174-B8B7-9799259873A1}" destId="{955DB639-1062-4B48-AC53-A1014CB98C7B}" srcOrd="0" destOrd="0" presId="urn:microsoft.com/office/officeart/2005/8/layout/radial5"/>
    <dgm:cxn modelId="{88FA99B4-3025-4AFF-97FD-A23868ECB150}" type="presParOf" srcId="{CBFC76B8-D323-4174-B8B7-9799259873A1}" destId="{3E3FDA00-555B-42D6-AB7E-4690CB73DB26}" srcOrd="1" destOrd="0" presId="urn:microsoft.com/office/officeart/2005/8/layout/radial5"/>
    <dgm:cxn modelId="{69AA8E64-B38D-4972-A289-E1006C667689}" type="presParOf" srcId="{3E3FDA00-555B-42D6-AB7E-4690CB73DB26}" destId="{EC7D396D-16E8-4F7D-A8F9-E69A42DC7F7F}" srcOrd="0" destOrd="0" presId="urn:microsoft.com/office/officeart/2005/8/layout/radial5"/>
    <dgm:cxn modelId="{BFC4AC8F-F4CC-4ED9-B67E-9D0580213C12}" type="presParOf" srcId="{CBFC76B8-D323-4174-B8B7-9799259873A1}" destId="{CAAFDFB2-E10E-4886-B740-181B457A6AA3}" srcOrd="2" destOrd="0" presId="urn:microsoft.com/office/officeart/2005/8/layout/radial5"/>
    <dgm:cxn modelId="{38678A6D-9718-47FA-A1DD-CA369488711D}" type="presParOf" srcId="{CBFC76B8-D323-4174-B8B7-9799259873A1}" destId="{E06F63DB-39C1-42D7-844E-9F6DFA8C541B}" srcOrd="3" destOrd="0" presId="urn:microsoft.com/office/officeart/2005/8/layout/radial5"/>
    <dgm:cxn modelId="{37727D60-FF79-4239-A74F-732CD268FF89}" type="presParOf" srcId="{E06F63DB-39C1-42D7-844E-9F6DFA8C541B}" destId="{08FABEFC-393D-4FE3-8793-D17B08DBD2DB}" srcOrd="0" destOrd="0" presId="urn:microsoft.com/office/officeart/2005/8/layout/radial5"/>
    <dgm:cxn modelId="{2B77D206-8349-42D1-9D03-47D6A76D7BFF}" type="presParOf" srcId="{CBFC76B8-D323-4174-B8B7-9799259873A1}" destId="{29F92763-BBF1-4593-9834-5E09E13C1F8B}" srcOrd="4" destOrd="0" presId="urn:microsoft.com/office/officeart/2005/8/layout/radial5"/>
    <dgm:cxn modelId="{754DA219-AD0F-4A63-B1D8-54810D92D508}" type="presParOf" srcId="{CBFC76B8-D323-4174-B8B7-9799259873A1}" destId="{0ABE487C-6F87-4175-98EC-CF782D69876B}" srcOrd="5" destOrd="0" presId="urn:microsoft.com/office/officeart/2005/8/layout/radial5"/>
    <dgm:cxn modelId="{EDB73A91-3DAF-49EC-ACC7-F54AA56664BA}" type="presParOf" srcId="{0ABE487C-6F87-4175-98EC-CF782D69876B}" destId="{068EFDAA-D75E-417D-BE8A-C5E72DBF6C26}" srcOrd="0" destOrd="0" presId="urn:microsoft.com/office/officeart/2005/8/layout/radial5"/>
    <dgm:cxn modelId="{5406DBFE-14CF-4606-BE6B-537EE8EC86CD}" type="presParOf" srcId="{CBFC76B8-D323-4174-B8B7-9799259873A1}" destId="{2E551A60-67A7-43DC-B7DD-43963992C595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0FA02B-2152-4355-ABED-214BA2170AAB}">
      <dsp:nvSpPr>
        <dsp:cNvPr id="0" name=""/>
        <dsp:cNvSpPr/>
      </dsp:nvSpPr>
      <dsp:spPr>
        <a:xfrm>
          <a:off x="21598" y="0"/>
          <a:ext cx="7546444" cy="6336703"/>
        </a:xfrm>
        <a:prstGeom prst="verticalScroll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8A333-6D2F-4A39-926C-2B5AB9F4EB0D}">
      <dsp:nvSpPr>
        <dsp:cNvPr id="0" name=""/>
        <dsp:cNvSpPr/>
      </dsp:nvSpPr>
      <dsp:spPr>
        <a:xfrm>
          <a:off x="3607597" y="1080115"/>
          <a:ext cx="4406889" cy="11262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возникновение</a:t>
          </a:r>
          <a:endParaRPr lang="ru-RU" sz="4400" kern="1200" dirty="0"/>
        </a:p>
      </dsp:txBody>
      <dsp:txXfrm>
        <a:off x="3607597" y="1080115"/>
        <a:ext cx="4406889" cy="1126250"/>
      </dsp:txXfrm>
    </dsp:sp>
    <dsp:sp modelId="{E287F316-A91B-4273-9E87-6D0DD36111C7}">
      <dsp:nvSpPr>
        <dsp:cNvPr id="0" name=""/>
        <dsp:cNvSpPr/>
      </dsp:nvSpPr>
      <dsp:spPr>
        <a:xfrm>
          <a:off x="3751613" y="2664298"/>
          <a:ext cx="4118857" cy="11262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Общие особенности</a:t>
          </a:r>
          <a:endParaRPr lang="ru-RU" sz="4400" kern="1200" dirty="0"/>
        </a:p>
      </dsp:txBody>
      <dsp:txXfrm>
        <a:off x="3751613" y="2664298"/>
        <a:ext cx="4118857" cy="1126250"/>
      </dsp:txXfrm>
    </dsp:sp>
    <dsp:sp modelId="{AB65489D-DABE-44E1-802E-602B34F3B695}">
      <dsp:nvSpPr>
        <dsp:cNvPr id="0" name=""/>
        <dsp:cNvSpPr/>
      </dsp:nvSpPr>
      <dsp:spPr>
        <a:xfrm>
          <a:off x="3823610" y="4464496"/>
          <a:ext cx="4118857" cy="11262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Особенности стиля в России</a:t>
          </a:r>
          <a:endParaRPr lang="ru-RU" sz="3200" kern="1200" dirty="0"/>
        </a:p>
      </dsp:txBody>
      <dsp:txXfrm>
        <a:off x="3823610" y="4464496"/>
        <a:ext cx="4118857" cy="1126250"/>
      </dsp:txXfrm>
    </dsp:sp>
    <dsp:sp modelId="{063EFBB0-729A-48A6-BECE-BFA67541881D}">
      <dsp:nvSpPr>
        <dsp:cNvPr id="0" name=""/>
        <dsp:cNvSpPr/>
      </dsp:nvSpPr>
      <dsp:spPr>
        <a:xfrm rot="16200000">
          <a:off x="-977864" y="2850062"/>
          <a:ext cx="4954161" cy="11262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5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БОРРОКО</a:t>
          </a:r>
        </a:p>
      </dsp:txBody>
      <dsp:txXfrm rot="16200000">
        <a:off x="-977864" y="2850062"/>
        <a:ext cx="4954161" cy="11262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5DB639-1062-4B48-AC53-A1014CB98C7B}">
      <dsp:nvSpPr>
        <dsp:cNvPr id="0" name=""/>
        <dsp:cNvSpPr/>
      </dsp:nvSpPr>
      <dsp:spPr>
        <a:xfrm>
          <a:off x="0" y="938045"/>
          <a:ext cx="3004702" cy="26512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 smtClean="0">
              <a:latin typeface="Times New Roman" pitchFamily="18" charset="0"/>
              <a:cs typeface="Times New Roman" pitchFamily="18" charset="0"/>
            </a:rPr>
            <a:t>дупла</a:t>
          </a:r>
          <a:endParaRPr lang="ru-RU" sz="6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938045"/>
        <a:ext cx="3004702" cy="2651208"/>
      </dsp:txXfrm>
    </dsp:sp>
    <dsp:sp modelId="{3E3FDA00-555B-42D6-AB7E-4690CB73DB26}">
      <dsp:nvSpPr>
        <dsp:cNvPr id="0" name=""/>
        <dsp:cNvSpPr/>
      </dsp:nvSpPr>
      <dsp:spPr>
        <a:xfrm rot="20143712">
          <a:off x="2942915" y="1260699"/>
          <a:ext cx="307534" cy="5680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>
            <a:latin typeface="Times New Roman" pitchFamily="18" charset="0"/>
            <a:cs typeface="Times New Roman" pitchFamily="18" charset="0"/>
          </a:endParaRPr>
        </a:p>
      </dsp:txBody>
      <dsp:txXfrm rot="20143712">
        <a:off x="2942915" y="1260699"/>
        <a:ext cx="307534" cy="568075"/>
      </dsp:txXfrm>
    </dsp:sp>
    <dsp:sp modelId="{CAAFDFB2-E10E-4886-B740-181B457A6AA3}">
      <dsp:nvSpPr>
        <dsp:cNvPr id="0" name=""/>
        <dsp:cNvSpPr/>
      </dsp:nvSpPr>
      <dsp:spPr>
        <a:xfrm>
          <a:off x="2843357" y="9"/>
          <a:ext cx="3652776" cy="16708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дупла-ночлежки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43357" y="9"/>
        <a:ext cx="3652776" cy="1670810"/>
      </dsp:txXfrm>
    </dsp:sp>
    <dsp:sp modelId="{E06F63DB-39C1-42D7-844E-9F6DFA8C541B}">
      <dsp:nvSpPr>
        <dsp:cNvPr id="0" name=""/>
        <dsp:cNvSpPr/>
      </dsp:nvSpPr>
      <dsp:spPr>
        <a:xfrm rot="21523674">
          <a:off x="3098089" y="2590759"/>
          <a:ext cx="2155555" cy="4090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imes New Roman" pitchFamily="18" charset="0"/>
            <a:cs typeface="Times New Roman" pitchFamily="18" charset="0"/>
          </a:endParaRPr>
        </a:p>
      </dsp:txBody>
      <dsp:txXfrm rot="21523674">
        <a:off x="3098089" y="2590759"/>
        <a:ext cx="2155555" cy="409071"/>
      </dsp:txXfrm>
    </dsp:sp>
    <dsp:sp modelId="{29F92763-BBF1-4593-9834-5E09E13C1F8B}">
      <dsp:nvSpPr>
        <dsp:cNvPr id="0" name=""/>
        <dsp:cNvSpPr/>
      </dsp:nvSpPr>
      <dsp:spPr>
        <a:xfrm>
          <a:off x="5328595" y="2016213"/>
          <a:ext cx="2217650" cy="16708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дупла-спальни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28595" y="2016213"/>
        <a:ext cx="2217650" cy="1670810"/>
      </dsp:txXfrm>
    </dsp:sp>
    <dsp:sp modelId="{0ABE487C-6F87-4175-98EC-CF782D69876B}">
      <dsp:nvSpPr>
        <dsp:cNvPr id="0" name=""/>
        <dsp:cNvSpPr/>
      </dsp:nvSpPr>
      <dsp:spPr>
        <a:xfrm rot="2283632">
          <a:off x="2723290" y="3108216"/>
          <a:ext cx="440934" cy="5680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>
            <a:latin typeface="Times New Roman" pitchFamily="18" charset="0"/>
            <a:cs typeface="Times New Roman" pitchFamily="18" charset="0"/>
          </a:endParaRPr>
        </a:p>
      </dsp:txBody>
      <dsp:txXfrm rot="2283632">
        <a:off x="2723290" y="3108216"/>
        <a:ext cx="440934" cy="568075"/>
      </dsp:txXfrm>
    </dsp:sp>
    <dsp:sp modelId="{2E551A60-67A7-43DC-B7DD-43963992C595}">
      <dsp:nvSpPr>
        <dsp:cNvPr id="0" name=""/>
        <dsp:cNvSpPr/>
      </dsp:nvSpPr>
      <dsp:spPr>
        <a:xfrm>
          <a:off x="2520278" y="3528384"/>
          <a:ext cx="3285866" cy="16373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itchFamily="18" charset="0"/>
              <a:cs typeface="Times New Roman" pitchFamily="18" charset="0"/>
            </a:rPr>
            <a:t>дупла-кладовые</a:t>
          </a:r>
          <a:endParaRPr lang="ru-RU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20278" y="3528384"/>
        <a:ext cx="3285866" cy="163737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5DB639-1062-4B48-AC53-A1014CB98C7B}">
      <dsp:nvSpPr>
        <dsp:cNvPr id="0" name=""/>
        <dsp:cNvSpPr/>
      </dsp:nvSpPr>
      <dsp:spPr>
        <a:xfrm>
          <a:off x="0" y="1436221"/>
          <a:ext cx="2468577" cy="19066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latin typeface="Times New Roman" pitchFamily="18" charset="0"/>
              <a:cs typeface="Times New Roman" pitchFamily="18" charset="0"/>
            </a:rPr>
            <a:t>дупла</a:t>
          </a:r>
          <a:endParaRPr lang="ru-RU" sz="4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436221"/>
        <a:ext cx="2468577" cy="1906692"/>
      </dsp:txXfrm>
    </dsp:sp>
    <dsp:sp modelId="{3E3FDA00-555B-42D6-AB7E-4690CB73DB26}">
      <dsp:nvSpPr>
        <dsp:cNvPr id="0" name=""/>
        <dsp:cNvSpPr/>
      </dsp:nvSpPr>
      <dsp:spPr>
        <a:xfrm rot="20270425">
          <a:off x="2595349" y="1377682"/>
          <a:ext cx="774826" cy="5995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>
            <a:latin typeface="Times New Roman" pitchFamily="18" charset="0"/>
            <a:cs typeface="Times New Roman" pitchFamily="18" charset="0"/>
          </a:endParaRPr>
        </a:p>
      </dsp:txBody>
      <dsp:txXfrm rot="20270425">
        <a:off x="2595349" y="1377682"/>
        <a:ext cx="774826" cy="599569"/>
      </dsp:txXfrm>
    </dsp:sp>
    <dsp:sp modelId="{CAAFDFB2-E10E-4886-B740-181B457A6AA3}">
      <dsp:nvSpPr>
        <dsp:cNvPr id="0" name=""/>
        <dsp:cNvSpPr/>
      </dsp:nvSpPr>
      <dsp:spPr>
        <a:xfrm>
          <a:off x="3520398" y="76913"/>
          <a:ext cx="2454743" cy="17634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дупла-ночлежки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20398" y="76913"/>
        <a:ext cx="2454743" cy="1763440"/>
      </dsp:txXfrm>
    </dsp:sp>
    <dsp:sp modelId="{E06F63DB-39C1-42D7-844E-9F6DFA8C541B}">
      <dsp:nvSpPr>
        <dsp:cNvPr id="0" name=""/>
        <dsp:cNvSpPr/>
      </dsp:nvSpPr>
      <dsp:spPr>
        <a:xfrm rot="422893">
          <a:off x="2736988" y="2669001"/>
          <a:ext cx="1977278" cy="4317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>
            <a:latin typeface="Times New Roman" pitchFamily="18" charset="0"/>
            <a:cs typeface="Times New Roman" pitchFamily="18" charset="0"/>
          </a:endParaRPr>
        </a:p>
      </dsp:txBody>
      <dsp:txXfrm rot="422893">
        <a:off x="2736988" y="2669001"/>
        <a:ext cx="1977278" cy="431750"/>
      </dsp:txXfrm>
    </dsp:sp>
    <dsp:sp modelId="{29F92763-BBF1-4593-9834-5E09E13C1F8B}">
      <dsp:nvSpPr>
        <dsp:cNvPr id="0" name=""/>
        <dsp:cNvSpPr/>
      </dsp:nvSpPr>
      <dsp:spPr>
        <a:xfrm>
          <a:off x="4968552" y="2016223"/>
          <a:ext cx="1915395" cy="17634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дупла-спальни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68552" y="2016223"/>
        <a:ext cx="1915395" cy="1763440"/>
      </dsp:txXfrm>
    </dsp:sp>
    <dsp:sp modelId="{0ABE487C-6F87-4175-98EC-CF782D69876B}">
      <dsp:nvSpPr>
        <dsp:cNvPr id="0" name=""/>
        <dsp:cNvSpPr/>
      </dsp:nvSpPr>
      <dsp:spPr>
        <a:xfrm rot="2052903">
          <a:off x="2389866" y="3179035"/>
          <a:ext cx="892602" cy="5995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>
            <a:latin typeface="Times New Roman" pitchFamily="18" charset="0"/>
            <a:cs typeface="Times New Roman" pitchFamily="18" charset="0"/>
          </a:endParaRPr>
        </a:p>
      </dsp:txBody>
      <dsp:txXfrm rot="2052903">
        <a:off x="2389866" y="3179035"/>
        <a:ext cx="892602" cy="599569"/>
      </dsp:txXfrm>
    </dsp:sp>
    <dsp:sp modelId="{2E551A60-67A7-43DC-B7DD-43963992C595}">
      <dsp:nvSpPr>
        <dsp:cNvPr id="0" name=""/>
        <dsp:cNvSpPr/>
      </dsp:nvSpPr>
      <dsp:spPr>
        <a:xfrm>
          <a:off x="3152675" y="3723647"/>
          <a:ext cx="2628548" cy="17281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дупла-кладовые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52675" y="3723647"/>
        <a:ext cx="2628548" cy="1728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F015B-FD73-4D4B-AFB3-925DDEF60C1F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8309F-8AFD-4AE9-A9FD-93BF4C16B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95EBA-D1FF-4992-93A7-12446D2DCC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B5783-4D18-41CE-B6C6-A2D5D4237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D2367-33D6-4F72-9AB1-57DE4D0555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0B17B-59B6-47E2-8624-CA97D89E9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7653D-E3CE-44DB-9C4E-7C6914775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C524C-142F-42CB-9172-8A75B203A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7C7D5-FAE7-4C5E-B0F9-4D5D0BDD2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61BBF-E19F-487F-9D4D-0599C8585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A2B17-7C84-4C12-8A2A-97D8BE9A5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8892E-F13F-45CC-BDC3-7F6638904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700C0-0B35-45C1-92ED-E8234ED8FC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5FAECDA-B153-4951-BB9F-4CA2B949A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Мысль в подарок…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772816"/>
            <a:ext cx="8712968" cy="4608934"/>
          </a:xfrm>
        </p:spPr>
        <p:txBody>
          <a:bodyPr/>
          <a:lstStyle/>
          <a:p>
            <a:pPr marL="0" indent="719138" algn="r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ru-RU" sz="2800" b="1" dirty="0" smtClean="0"/>
          </a:p>
          <a:p>
            <a:pPr marL="0" indent="719138" algn="ctr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Умеющие мыслить умеют задавать вопросы.</a:t>
            </a:r>
          </a:p>
          <a:p>
            <a:pPr marL="0" indent="719138" algn="ctr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4000" b="1" dirty="0" smtClean="0"/>
              <a:t>					</a:t>
            </a:r>
            <a:r>
              <a:rPr lang="ru-RU" sz="3600" b="1" dirty="0" smtClean="0"/>
              <a:t>  </a:t>
            </a:r>
          </a:p>
          <a:p>
            <a:pPr marL="0" indent="719138" algn="r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719138" algn="r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Э. Кинг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3" y="214313"/>
            <a:ext cx="2016224" cy="694407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Вызов 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251521" y="764705"/>
            <a:ext cx="8568952" cy="583264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«Мозговой штурм» 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Прогнозирование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Альтернативный тест (правильные или неправильные высказывания) 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Формулировка вопросов, ответы на которые нужно найти в тексте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Корзина идей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Таблица «З–Х–У»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Кластер </a:t>
            </a:r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5796136" y="188640"/>
            <a:ext cx="2808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Приемы</a:t>
            </a:r>
            <a:r>
              <a:rPr lang="ru-RU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Осмысление (реализация) 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1052737"/>
            <a:ext cx="7632849" cy="547260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Получение обучаемыми нового знания.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Формирование понимания и систематизация знаний, соотнесение уже известного с новым. 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Освоение способа работы с информацией. 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Поддержка целей, поставленных на стадии Вызова.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0" y="1357313"/>
            <a:ext cx="1574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3600" b="1" dirty="0">
                <a:solidFill>
                  <a:srgbClr val="990033"/>
                </a:solidFill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Осмысление (реализация)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>
          <a:xfrm>
            <a:off x="323529" y="2017713"/>
            <a:ext cx="8424936" cy="4363615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Чтение текста с маркировкой по методу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insert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Выделение ключевых слов подчёркиванием;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Таблица «З–Х–У» </a:t>
            </a:r>
          </a:p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Создание интеллект карт</a:t>
            </a:r>
            <a:endParaRPr lang="ru-RU" sz="4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395536" y="1412776"/>
            <a:ext cx="26642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Приемы</a:t>
            </a:r>
            <a:r>
              <a:rPr lang="ru-RU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0715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Рефлексия 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>
          <a:xfrm>
            <a:off x="251521" y="2017713"/>
            <a:ext cx="8712968" cy="4507631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Присвоение нового знания.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Создание целостного представления о предмете изучения.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Постановка новых целей в учебной деятельности.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Оценка и самооценка развития обучаемых в теме.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395536" y="1196752"/>
            <a:ext cx="23042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990033"/>
                </a:solidFill>
              </a:rPr>
              <a:t>Цели: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0001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r>
              <a:rPr lang="ru-RU" sz="6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>
          <a:xfrm>
            <a:off x="467545" y="1700809"/>
            <a:ext cx="8352927" cy="432048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Творческая работа –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Возвращение к ключевым словам, верным и неверным утверждениям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Ведение дневника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Письмо другу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Достраивание кластера из ключевых слов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Перепутанные логические цепи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….</a:t>
            </a: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323528" y="928688"/>
            <a:ext cx="288032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Приемы: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251520" y="546417"/>
            <a:ext cx="8640960" cy="486287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Кластеры 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кластер («гроздь», пучок,  блок-схема, опорная схема)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-это 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 графической организации материала, позволяющий сделать наглядными те мыслительные процессы, которые происходят при погружении в ту или иную тему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0" hangingPunct="0"/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763688" y="404665"/>
            <a:ext cx="6048672" cy="1800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треугольник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611560" y="2420888"/>
            <a:ext cx="2440286" cy="1440160"/>
          </a:xfrm>
          <a:prstGeom prst="straightConnector1">
            <a:avLst/>
          </a:prstGeom>
          <a:ln w="57150">
            <a:solidFill>
              <a:srgbClr val="33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 flipH="1">
            <a:off x="2843808" y="2780928"/>
            <a:ext cx="1219002" cy="1944216"/>
          </a:xfrm>
          <a:prstGeom prst="straightConnector1">
            <a:avLst/>
          </a:prstGeom>
          <a:ln w="57150">
            <a:solidFill>
              <a:srgbClr val="33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5220072" y="2708922"/>
            <a:ext cx="360040" cy="2232246"/>
          </a:xfrm>
          <a:prstGeom prst="straightConnector1">
            <a:avLst/>
          </a:prstGeom>
          <a:ln w="57150">
            <a:solidFill>
              <a:srgbClr val="33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300192" y="2276872"/>
            <a:ext cx="2160240" cy="1728192"/>
          </a:xfrm>
          <a:prstGeom prst="straightConnector1">
            <a:avLst/>
          </a:prstGeom>
          <a:ln w="57150">
            <a:solidFill>
              <a:srgbClr val="33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Последовательность действий проста и логична: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Посередине чистого листа (классной доски) написать ключевое слово или предложение, которое является «сердцем» идеи, темы.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Вокруг «накидать» слова или предложения, выражающие идеи, факты, образы, подходящие для данной темы. (Модель «планеты и ее спутники»)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мере записи, появившиеся слова соединяются прямыми линиями с ключевым понятием. У каждого из «спутников» в свою очередь тоже появляются «спутники», устанавливаются новые логические связи.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итоге получается структура, которая графически отображает наши размышления, определяет информационное поле данной теме.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333375"/>
            <a:ext cx="3384376" cy="8810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Примеры </a:t>
            </a:r>
          </a:p>
        </p:txBody>
      </p: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395288" y="1484784"/>
            <a:ext cx="8137152" cy="4248472"/>
            <a:chOff x="839" y="2160"/>
            <a:chExt cx="1587" cy="1043"/>
          </a:xfrm>
        </p:grpSpPr>
        <p:sp>
          <p:nvSpPr>
            <p:cNvPr id="20499" name="Oval 29"/>
            <p:cNvSpPr>
              <a:spLocks noChangeArrowheads="1"/>
            </p:cNvSpPr>
            <p:nvPr/>
          </p:nvSpPr>
          <p:spPr bwMode="auto">
            <a:xfrm>
              <a:off x="839" y="2205"/>
              <a:ext cx="408" cy="363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0" name="Oval 30"/>
            <p:cNvSpPr>
              <a:spLocks noChangeArrowheads="1"/>
            </p:cNvSpPr>
            <p:nvPr/>
          </p:nvSpPr>
          <p:spPr bwMode="auto">
            <a:xfrm>
              <a:off x="1474" y="2296"/>
              <a:ext cx="408" cy="363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1" name="Oval 31"/>
            <p:cNvSpPr>
              <a:spLocks noChangeArrowheads="1"/>
            </p:cNvSpPr>
            <p:nvPr/>
          </p:nvSpPr>
          <p:spPr bwMode="auto">
            <a:xfrm>
              <a:off x="2018" y="2160"/>
              <a:ext cx="408" cy="363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2" name="Oval 32"/>
            <p:cNvSpPr>
              <a:spLocks noChangeArrowheads="1"/>
            </p:cNvSpPr>
            <p:nvPr/>
          </p:nvSpPr>
          <p:spPr bwMode="auto">
            <a:xfrm>
              <a:off x="930" y="2750"/>
              <a:ext cx="408" cy="363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3" name="Oval 33"/>
            <p:cNvSpPr>
              <a:spLocks noChangeArrowheads="1"/>
            </p:cNvSpPr>
            <p:nvPr/>
          </p:nvSpPr>
          <p:spPr bwMode="auto">
            <a:xfrm>
              <a:off x="1610" y="2840"/>
              <a:ext cx="408" cy="363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4" name="Oval 34"/>
            <p:cNvSpPr>
              <a:spLocks noChangeArrowheads="1"/>
            </p:cNvSpPr>
            <p:nvPr/>
          </p:nvSpPr>
          <p:spPr bwMode="auto">
            <a:xfrm>
              <a:off x="2018" y="2568"/>
              <a:ext cx="408" cy="363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5" name="Line 35"/>
            <p:cNvSpPr>
              <a:spLocks noChangeShapeType="1"/>
            </p:cNvSpPr>
            <p:nvPr/>
          </p:nvSpPr>
          <p:spPr bwMode="auto">
            <a:xfrm>
              <a:off x="1066" y="2568"/>
              <a:ext cx="45" cy="18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0506" name="Line 36"/>
            <p:cNvSpPr>
              <a:spLocks noChangeShapeType="1"/>
            </p:cNvSpPr>
            <p:nvPr/>
          </p:nvSpPr>
          <p:spPr bwMode="auto">
            <a:xfrm>
              <a:off x="1247" y="2387"/>
              <a:ext cx="227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0507" name="Line 37"/>
            <p:cNvSpPr>
              <a:spLocks noChangeShapeType="1"/>
            </p:cNvSpPr>
            <p:nvPr/>
          </p:nvSpPr>
          <p:spPr bwMode="auto">
            <a:xfrm flipV="1">
              <a:off x="1882" y="2387"/>
              <a:ext cx="136" cy="91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0508" name="Line 38"/>
            <p:cNvSpPr>
              <a:spLocks noChangeShapeType="1"/>
            </p:cNvSpPr>
            <p:nvPr/>
          </p:nvSpPr>
          <p:spPr bwMode="auto">
            <a:xfrm>
              <a:off x="1882" y="2568"/>
              <a:ext cx="182" cy="91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0509" name="Line 39"/>
            <p:cNvSpPr>
              <a:spLocks noChangeShapeType="1"/>
            </p:cNvSpPr>
            <p:nvPr/>
          </p:nvSpPr>
          <p:spPr bwMode="auto">
            <a:xfrm>
              <a:off x="1746" y="2659"/>
              <a:ext cx="45" cy="181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Система кластеров позволяет охватить избыточный объем информации. В дальнейшей работе, анализируя получившийся кластер как «поле идей», следует конкретизировать направления развития темы. 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28662" y="571480"/>
            <a:ext cx="7793038" cy="54498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0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Технология критического мышления</a:t>
            </a:r>
            <a:br>
              <a:rPr lang="ru-RU" sz="80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(ТКРМ)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62672" cy="92211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Пример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ello_html_35efa24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856895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zbyka.kz/images/4970/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64096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68152"/>
          </a:xfrm>
        </p:spPr>
        <p:txBody>
          <a:bodyPr/>
          <a:lstStyle/>
          <a:p>
            <a:pPr eaLnBrk="0" hangingPunct="0"/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работе над кластерами необходимо соблюдать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следующие правила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05342"/>
            <a:ext cx="856895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arabicPeriod"/>
            </a:pP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бояться записывать все, что приходит на ум. Дать волю воображению и интуиции.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Продолжать работу, пока не кончится время или идеи не иссякнут.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Постараться построить как можно больше связей. Не следовать по заранее определенному плану.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пример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4"/>
          <p:cNvGrpSpPr>
            <a:grpSpLocks noGrp="1" noChangeAspect="1"/>
          </p:cNvGrpSpPr>
          <p:nvPr>
            <p:ph idx="1"/>
          </p:nvPr>
        </p:nvGrpSpPr>
        <p:grpSpPr bwMode="auto">
          <a:xfrm>
            <a:off x="457200" y="1600200"/>
            <a:ext cx="8229600" cy="4525963"/>
            <a:chOff x="3540" y="1960"/>
            <a:chExt cx="3142" cy="785"/>
          </a:xfrm>
        </p:grpSpPr>
        <p:sp>
          <p:nvSpPr>
            <p:cNvPr id="5" name="AutoShape 5"/>
            <p:cNvSpPr>
              <a:spLocks noChangeAspect="1" noChangeArrowheads="1"/>
            </p:cNvSpPr>
            <p:nvPr/>
          </p:nvSpPr>
          <p:spPr bwMode="auto">
            <a:xfrm>
              <a:off x="3540" y="1960"/>
              <a:ext cx="3142" cy="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V="1">
              <a:off x="3933" y="2352"/>
              <a:ext cx="196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5897" y="2090"/>
              <a:ext cx="0" cy="5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5897" y="2090"/>
              <a:ext cx="392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H="1">
              <a:off x="5897" y="2352"/>
              <a:ext cx="392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5242" y="2090"/>
              <a:ext cx="262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4718" y="2090"/>
              <a:ext cx="262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H="1" flipV="1">
              <a:off x="4195" y="2090"/>
              <a:ext cx="262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H="1">
              <a:off x="5242" y="2352"/>
              <a:ext cx="262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4718" y="2352"/>
              <a:ext cx="262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H="1">
              <a:off x="4195" y="2352"/>
              <a:ext cx="262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 noGrp="1"/>
          </p:cNvGrpSpPr>
          <p:nvPr>
            <p:ph idx="1"/>
          </p:nvPr>
        </p:nvGrpSpPr>
        <p:grpSpPr bwMode="auto">
          <a:xfrm>
            <a:off x="457200" y="2060848"/>
            <a:ext cx="7931224" cy="4065315"/>
            <a:chOff x="1927" y="3158"/>
            <a:chExt cx="3674" cy="817"/>
          </a:xfrm>
        </p:grpSpPr>
        <p:sp>
          <p:nvSpPr>
            <p:cNvPr id="5" name="Rectangle 41"/>
            <p:cNvSpPr>
              <a:spLocks noChangeArrowheads="1"/>
            </p:cNvSpPr>
            <p:nvPr/>
          </p:nvSpPr>
          <p:spPr bwMode="auto">
            <a:xfrm>
              <a:off x="4241" y="3158"/>
              <a:ext cx="816" cy="22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Rectangle 42"/>
            <p:cNvSpPr>
              <a:spLocks noChangeArrowheads="1"/>
            </p:cNvSpPr>
            <p:nvPr/>
          </p:nvSpPr>
          <p:spPr bwMode="auto">
            <a:xfrm>
              <a:off x="2699" y="3158"/>
              <a:ext cx="816" cy="22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Rectangle 43"/>
            <p:cNvSpPr>
              <a:spLocks noChangeArrowheads="1"/>
            </p:cNvSpPr>
            <p:nvPr/>
          </p:nvSpPr>
          <p:spPr bwMode="auto">
            <a:xfrm>
              <a:off x="4785" y="3566"/>
              <a:ext cx="816" cy="22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Rectangle 44"/>
            <p:cNvSpPr>
              <a:spLocks noChangeArrowheads="1"/>
            </p:cNvSpPr>
            <p:nvPr/>
          </p:nvSpPr>
          <p:spPr bwMode="auto">
            <a:xfrm>
              <a:off x="3696" y="3566"/>
              <a:ext cx="816" cy="22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45"/>
            <p:cNvSpPr>
              <a:spLocks noChangeArrowheads="1"/>
            </p:cNvSpPr>
            <p:nvPr/>
          </p:nvSpPr>
          <p:spPr bwMode="auto">
            <a:xfrm>
              <a:off x="1927" y="3748"/>
              <a:ext cx="816" cy="22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Line 48"/>
            <p:cNvSpPr>
              <a:spLocks noChangeShapeType="1"/>
            </p:cNvSpPr>
            <p:nvPr/>
          </p:nvSpPr>
          <p:spPr bwMode="auto">
            <a:xfrm flipH="1">
              <a:off x="4195" y="3385"/>
              <a:ext cx="409" cy="181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1" name="Line 49"/>
            <p:cNvSpPr>
              <a:spLocks noChangeShapeType="1"/>
            </p:cNvSpPr>
            <p:nvPr/>
          </p:nvSpPr>
          <p:spPr bwMode="auto">
            <a:xfrm>
              <a:off x="4785" y="3385"/>
              <a:ext cx="318" cy="181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2" name="Line 50"/>
            <p:cNvSpPr>
              <a:spLocks noChangeShapeType="1"/>
            </p:cNvSpPr>
            <p:nvPr/>
          </p:nvSpPr>
          <p:spPr bwMode="auto">
            <a:xfrm flipH="1">
              <a:off x="2381" y="3385"/>
              <a:ext cx="635" cy="363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13" name="Rectangle 40"/>
          <p:cNvSpPr>
            <a:spLocks noGrp="1" noChangeArrowheads="1"/>
          </p:cNvSpPr>
          <p:nvPr>
            <p:ph type="title"/>
          </p:nvPr>
        </p:nvSpPr>
        <p:spPr bwMode="auto">
          <a:xfrm>
            <a:off x="2843808" y="274638"/>
            <a:ext cx="3600400" cy="1143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пример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46"/>
          <p:cNvSpPr>
            <a:spLocks noChangeShapeType="1"/>
          </p:cNvSpPr>
          <p:nvPr/>
        </p:nvSpPr>
        <p:spPr bwMode="auto">
          <a:xfrm flipH="1">
            <a:off x="2843808" y="1556792"/>
            <a:ext cx="9350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47"/>
          <p:cNvSpPr>
            <a:spLocks noChangeShapeType="1"/>
          </p:cNvSpPr>
          <p:nvPr/>
        </p:nvSpPr>
        <p:spPr bwMode="auto">
          <a:xfrm>
            <a:off x="5292080" y="1556792"/>
            <a:ext cx="11525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 noChangeAspect="1"/>
          </p:cNvGrpSpPr>
          <p:nvPr/>
        </p:nvGrpSpPr>
        <p:grpSpPr bwMode="auto">
          <a:xfrm>
            <a:off x="1763688" y="548681"/>
            <a:ext cx="7121550" cy="5472608"/>
            <a:chOff x="3933" y="10745"/>
            <a:chExt cx="1440" cy="1835"/>
          </a:xfrm>
        </p:grpSpPr>
        <p:sp>
          <p:nvSpPr>
            <p:cNvPr id="5" name="AutoShape 19"/>
            <p:cNvSpPr>
              <a:spLocks noChangeAspect="1" noChangeArrowheads="1"/>
            </p:cNvSpPr>
            <p:nvPr/>
          </p:nvSpPr>
          <p:spPr bwMode="auto">
            <a:xfrm>
              <a:off x="3933" y="10745"/>
              <a:ext cx="1440" cy="1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b="1"/>
            </a:p>
          </p:txBody>
        </p:sp>
        <p:sp>
          <p:nvSpPr>
            <p:cNvPr id="6" name="Line 20"/>
            <p:cNvSpPr>
              <a:spLocks noChangeShapeType="1"/>
            </p:cNvSpPr>
            <p:nvPr/>
          </p:nvSpPr>
          <p:spPr bwMode="auto">
            <a:xfrm flipH="1">
              <a:off x="4587" y="10747"/>
              <a:ext cx="1" cy="18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Line 21"/>
            <p:cNvSpPr>
              <a:spLocks noChangeShapeType="1"/>
            </p:cNvSpPr>
            <p:nvPr/>
          </p:nvSpPr>
          <p:spPr bwMode="auto">
            <a:xfrm>
              <a:off x="4587" y="10746"/>
              <a:ext cx="524" cy="3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22"/>
            <p:cNvSpPr>
              <a:spLocks noChangeShapeType="1"/>
            </p:cNvSpPr>
            <p:nvPr/>
          </p:nvSpPr>
          <p:spPr bwMode="auto">
            <a:xfrm>
              <a:off x="4587" y="11138"/>
              <a:ext cx="525" cy="3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23"/>
            <p:cNvSpPr>
              <a:spLocks noChangeShapeType="1"/>
            </p:cNvSpPr>
            <p:nvPr/>
          </p:nvSpPr>
          <p:spPr bwMode="auto">
            <a:xfrm>
              <a:off x="4587" y="11531"/>
              <a:ext cx="524" cy="3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24"/>
            <p:cNvSpPr>
              <a:spLocks noChangeShapeType="1"/>
            </p:cNvSpPr>
            <p:nvPr/>
          </p:nvSpPr>
          <p:spPr bwMode="auto">
            <a:xfrm flipH="1">
              <a:off x="4064" y="10745"/>
              <a:ext cx="523" cy="3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25"/>
            <p:cNvSpPr>
              <a:spLocks noChangeShapeType="1"/>
            </p:cNvSpPr>
            <p:nvPr/>
          </p:nvSpPr>
          <p:spPr bwMode="auto">
            <a:xfrm flipH="1">
              <a:off x="4064" y="11137"/>
              <a:ext cx="523" cy="3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26"/>
            <p:cNvSpPr>
              <a:spLocks noChangeShapeType="1"/>
            </p:cNvSpPr>
            <p:nvPr/>
          </p:nvSpPr>
          <p:spPr bwMode="auto">
            <a:xfrm flipH="1">
              <a:off x="4064" y="11530"/>
              <a:ext cx="523" cy="3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27"/>
            <p:cNvSpPr>
              <a:spLocks noChangeShapeType="1"/>
            </p:cNvSpPr>
            <p:nvPr/>
          </p:nvSpPr>
          <p:spPr bwMode="auto">
            <a:xfrm flipH="1">
              <a:off x="4195" y="11923"/>
              <a:ext cx="392" cy="2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28"/>
            <p:cNvSpPr>
              <a:spLocks noChangeShapeType="1"/>
            </p:cNvSpPr>
            <p:nvPr/>
          </p:nvSpPr>
          <p:spPr bwMode="auto">
            <a:xfrm>
              <a:off x="4587" y="11923"/>
              <a:ext cx="393" cy="2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548680"/>
            <a:ext cx="77768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Работа с кластером помогает развивать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осмысленное чтение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, которое невозможно без умения извлекать из текста необходимую информацию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/>
          <a:lstStyle/>
          <a:p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Практическая часть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2411760" y="836712"/>
            <a:ext cx="5178425" cy="441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ХРИСТИАНСКАЯ ЦЕРКОВЬ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262" name="AutoShape 14"/>
          <p:cNvSpPr>
            <a:spLocks noChangeShapeType="1"/>
          </p:cNvSpPr>
          <p:nvPr/>
        </p:nvSpPr>
        <p:spPr bwMode="auto">
          <a:xfrm flipH="1">
            <a:off x="1835696" y="1340768"/>
            <a:ext cx="1512168" cy="38926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61" name="AutoShape 13"/>
          <p:cNvSpPr>
            <a:spLocks noChangeShapeType="1"/>
          </p:cNvSpPr>
          <p:nvPr/>
        </p:nvSpPr>
        <p:spPr bwMode="auto">
          <a:xfrm>
            <a:off x="6372200" y="1412776"/>
            <a:ext cx="1714946" cy="56547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755576" y="2996952"/>
            <a:ext cx="3856038" cy="374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КАТОЛИЧЕСКАЯ ЦЕРКОВЬ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Католическая церковь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257" name="AutoShape 9"/>
          <p:cNvSpPr>
            <a:spLocks noChangeArrowheads="1"/>
          </p:cNvSpPr>
          <p:nvPr/>
        </p:nvSpPr>
        <p:spPr bwMode="auto">
          <a:xfrm>
            <a:off x="6156176" y="1988840"/>
            <a:ext cx="2795587" cy="5619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ПРАВОСЛАВНАЯ ЦЕРКОВЬ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258" name="AutoShape 10"/>
          <p:cNvSpPr>
            <a:spLocks noChangeShapeType="1"/>
          </p:cNvSpPr>
          <p:nvPr/>
        </p:nvSpPr>
        <p:spPr bwMode="auto">
          <a:xfrm flipH="1">
            <a:off x="539552" y="3429000"/>
            <a:ext cx="1080120" cy="74587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0" name="AutoShape 2"/>
          <p:cNvSpPr>
            <a:spLocks noChangeShapeType="1"/>
          </p:cNvSpPr>
          <p:nvPr/>
        </p:nvSpPr>
        <p:spPr bwMode="auto">
          <a:xfrm>
            <a:off x="2100234" y="3501008"/>
            <a:ext cx="45719" cy="74587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9" name="AutoShape 11"/>
          <p:cNvSpPr>
            <a:spLocks noChangeShapeType="1"/>
          </p:cNvSpPr>
          <p:nvPr/>
        </p:nvSpPr>
        <p:spPr bwMode="auto">
          <a:xfrm>
            <a:off x="2483768" y="3501008"/>
            <a:ext cx="1266130" cy="66434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60" name="AutoShape 12"/>
          <p:cNvSpPr>
            <a:spLocks noChangeShapeType="1"/>
          </p:cNvSpPr>
          <p:nvPr/>
        </p:nvSpPr>
        <p:spPr bwMode="auto">
          <a:xfrm>
            <a:off x="3347865" y="3429000"/>
            <a:ext cx="2016224" cy="72008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251520" y="4221088"/>
            <a:ext cx="1300163" cy="2424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Страна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Год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Основатель течения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Название церкви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619672" y="4221088"/>
            <a:ext cx="1289050" cy="2424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Страна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Год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Основатель течения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Название церкви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3059832" y="4221088"/>
            <a:ext cx="1244600" cy="241719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Страна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Год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Основатель течения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Название церкви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4644008" y="4221088"/>
            <a:ext cx="1211263" cy="23785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Страна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Год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Основатель течения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Название церкви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255" name="AutoShape 7"/>
          <p:cNvSpPr>
            <a:spLocks noChangeShapeType="1"/>
          </p:cNvSpPr>
          <p:nvPr/>
        </p:nvSpPr>
        <p:spPr bwMode="auto">
          <a:xfrm flipH="1">
            <a:off x="2483765" y="2348880"/>
            <a:ext cx="45719" cy="50405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467544" y="1772816"/>
            <a:ext cx="4121150" cy="4730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РЕФОРМАЦИЯ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179512" y="266165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РЕФОРМАЦИЯ В ЕВРОПЕ </a:t>
            </a:r>
            <a:endParaRPr lang="ru-RU" sz="900" dirty="0" smtClean="0"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1054 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274" name="Rectangle 2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24913" algn="l"/>
              </a:tabLst>
            </a:pPr>
            <a:endParaRPr kumimoji="0" lang="ru-RU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24913" algn="l"/>
              </a:tabLst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539552" y="332656"/>
          <a:ext cx="8352928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2843808" y="3284984"/>
            <a:ext cx="14401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2771800" y="1772816"/>
            <a:ext cx="129614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2843808" y="5229200"/>
            <a:ext cx="14401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130175" y="868893"/>
            <a:ext cx="8618289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Критическое мышление –</a:t>
            </a:r>
          </a:p>
          <a:p>
            <a:pPr eaLnBrk="0" hangingPunct="0"/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это один из видов интеллектуальной </a:t>
            </a:r>
          </a:p>
          <a:p>
            <a:pPr eaLnBrk="0" hangingPunct="0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деятельности человека, который </a:t>
            </a:r>
          </a:p>
          <a:p>
            <a:pPr eaLnBrk="0" hangingPunct="0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характеризуется высоким уровнем </a:t>
            </a:r>
          </a:p>
          <a:p>
            <a:pPr eaLnBrk="0" hangingPunct="0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восприятия, объективности подхода</a:t>
            </a:r>
          </a:p>
          <a:p>
            <a:pPr eaLnBrk="0" hangingPunct="0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к окружающему его информационному полю.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4" descr="D:\мои документы февраль 2011\Мои рисунки\75623381_large_school03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681538"/>
            <a:ext cx="2071688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683568" y="620688"/>
          <a:ext cx="792088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79512" y="620688"/>
          <a:ext cx="871296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/>
          <p:nvPr/>
        </p:nvPicPr>
        <p:blipFill>
          <a:blip r:embed="rId7" cstate="print"/>
          <a:srcRect l="24814" r="26302" b="3458"/>
          <a:stretch>
            <a:fillRect/>
          </a:stretch>
        </p:blipFill>
        <p:spPr bwMode="auto">
          <a:xfrm>
            <a:off x="6372200" y="188640"/>
            <a:ext cx="11144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8" cstate="print"/>
          <a:srcRect l="19000" t="5103" b="-24"/>
          <a:stretch>
            <a:fillRect/>
          </a:stretch>
        </p:blipFill>
        <p:spPr bwMode="auto">
          <a:xfrm>
            <a:off x="7668344" y="1124744"/>
            <a:ext cx="106426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5589240"/>
            <a:ext cx="151511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24328" y="4005064"/>
            <a:ext cx="13716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5652120" y="620688"/>
            <a:ext cx="64807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084168" y="2060848"/>
            <a:ext cx="151216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804248" y="4653136"/>
            <a:ext cx="64807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940152" y="5229200"/>
            <a:ext cx="64807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285750" y="1214438"/>
            <a:ext cx="8280400" cy="5013325"/>
            <a:chOff x="1111" y="1552"/>
            <a:chExt cx="3999" cy="2793"/>
          </a:xfrm>
        </p:grpSpPr>
        <p:sp>
          <p:nvSpPr>
            <p:cNvPr id="145411" name="Oval 3"/>
            <p:cNvSpPr>
              <a:spLocks noChangeArrowheads="1"/>
            </p:cNvSpPr>
            <p:nvPr/>
          </p:nvSpPr>
          <p:spPr bwMode="auto">
            <a:xfrm>
              <a:off x="2290" y="2667"/>
              <a:ext cx="1633" cy="71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ru-RU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Образовательный процесс</a:t>
              </a:r>
            </a:p>
            <a:p>
              <a:pPr algn="ctr">
                <a:defRPr/>
              </a:pPr>
              <a:endPara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Oval 4"/>
            <p:cNvSpPr>
              <a:spLocks noChangeArrowheads="1"/>
            </p:cNvSpPr>
            <p:nvPr/>
          </p:nvSpPr>
          <p:spPr bwMode="auto">
            <a:xfrm>
              <a:off x="1318" y="1831"/>
              <a:ext cx="1116" cy="524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>
                  <a:latin typeface="Arial" charset="0"/>
                </a:rPr>
                <a:t>Участники</a:t>
              </a:r>
            </a:p>
          </p:txBody>
        </p:sp>
        <p:sp>
          <p:nvSpPr>
            <p:cNvPr id="21510" name="Oval 5"/>
            <p:cNvSpPr>
              <a:spLocks noChangeArrowheads="1"/>
            </p:cNvSpPr>
            <p:nvPr/>
          </p:nvSpPr>
          <p:spPr bwMode="auto">
            <a:xfrm>
              <a:off x="1180" y="3422"/>
              <a:ext cx="1116" cy="519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>
                  <a:latin typeface="Arial" charset="0"/>
                </a:rPr>
                <a:t>Методы</a:t>
              </a:r>
            </a:p>
          </p:txBody>
        </p:sp>
        <p:sp>
          <p:nvSpPr>
            <p:cNvPr id="21511" name="Oval 6"/>
            <p:cNvSpPr>
              <a:spLocks noChangeArrowheads="1"/>
            </p:cNvSpPr>
            <p:nvPr/>
          </p:nvSpPr>
          <p:spPr bwMode="auto">
            <a:xfrm>
              <a:off x="3768" y="3422"/>
              <a:ext cx="1163" cy="474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>
                  <a:latin typeface="Arial" charset="0"/>
                </a:rPr>
                <a:t>Предметные области</a:t>
              </a:r>
            </a:p>
          </p:txBody>
        </p:sp>
        <p:sp>
          <p:nvSpPr>
            <p:cNvPr id="21512" name="Oval 7"/>
            <p:cNvSpPr>
              <a:spLocks noChangeArrowheads="1"/>
            </p:cNvSpPr>
            <p:nvPr/>
          </p:nvSpPr>
          <p:spPr bwMode="auto">
            <a:xfrm>
              <a:off x="3423" y="1910"/>
              <a:ext cx="1116" cy="524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>
                  <a:latin typeface="Arial" charset="0"/>
                </a:rPr>
                <a:t>Содержание</a:t>
              </a:r>
            </a:p>
          </p:txBody>
        </p:sp>
        <p:sp>
          <p:nvSpPr>
            <p:cNvPr id="21513" name="Oval 8"/>
            <p:cNvSpPr>
              <a:spLocks noChangeArrowheads="1"/>
            </p:cNvSpPr>
            <p:nvPr/>
          </p:nvSpPr>
          <p:spPr bwMode="auto">
            <a:xfrm>
              <a:off x="1387" y="2507"/>
              <a:ext cx="279" cy="28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4" name="Oval 9"/>
            <p:cNvSpPr>
              <a:spLocks noChangeArrowheads="1"/>
            </p:cNvSpPr>
            <p:nvPr/>
          </p:nvSpPr>
          <p:spPr bwMode="auto">
            <a:xfrm>
              <a:off x="1111" y="2793"/>
              <a:ext cx="279" cy="28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5" name="Oval 10"/>
            <p:cNvSpPr>
              <a:spLocks noChangeArrowheads="1"/>
            </p:cNvSpPr>
            <p:nvPr/>
          </p:nvSpPr>
          <p:spPr bwMode="auto">
            <a:xfrm>
              <a:off x="2219" y="3986"/>
              <a:ext cx="279" cy="28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6" name="Oval 11"/>
            <p:cNvSpPr>
              <a:spLocks noChangeArrowheads="1"/>
            </p:cNvSpPr>
            <p:nvPr/>
          </p:nvSpPr>
          <p:spPr bwMode="auto">
            <a:xfrm>
              <a:off x="1180" y="4019"/>
              <a:ext cx="279" cy="287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7" name="Oval 12"/>
            <p:cNvSpPr>
              <a:spLocks noChangeArrowheads="1"/>
            </p:cNvSpPr>
            <p:nvPr/>
          </p:nvSpPr>
          <p:spPr bwMode="auto">
            <a:xfrm>
              <a:off x="3078" y="3940"/>
              <a:ext cx="279" cy="28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8" name="Oval 13"/>
            <p:cNvSpPr>
              <a:spLocks noChangeArrowheads="1"/>
            </p:cNvSpPr>
            <p:nvPr/>
          </p:nvSpPr>
          <p:spPr bwMode="auto">
            <a:xfrm>
              <a:off x="3423" y="3701"/>
              <a:ext cx="279" cy="28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9" name="Oval 14"/>
            <p:cNvSpPr>
              <a:spLocks noChangeArrowheads="1"/>
            </p:cNvSpPr>
            <p:nvPr/>
          </p:nvSpPr>
          <p:spPr bwMode="auto">
            <a:xfrm>
              <a:off x="4320" y="4059"/>
              <a:ext cx="279" cy="28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0" name="Oval 15"/>
            <p:cNvSpPr>
              <a:spLocks noChangeArrowheads="1"/>
            </p:cNvSpPr>
            <p:nvPr/>
          </p:nvSpPr>
          <p:spPr bwMode="auto">
            <a:xfrm>
              <a:off x="4831" y="2220"/>
              <a:ext cx="279" cy="28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1" name="Oval 16"/>
            <p:cNvSpPr>
              <a:spLocks noChangeArrowheads="1"/>
            </p:cNvSpPr>
            <p:nvPr/>
          </p:nvSpPr>
          <p:spPr bwMode="auto">
            <a:xfrm>
              <a:off x="2664" y="2149"/>
              <a:ext cx="279" cy="28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2" name="Oval 17"/>
            <p:cNvSpPr>
              <a:spLocks noChangeArrowheads="1"/>
            </p:cNvSpPr>
            <p:nvPr/>
          </p:nvSpPr>
          <p:spPr bwMode="auto">
            <a:xfrm>
              <a:off x="3064" y="1743"/>
              <a:ext cx="279" cy="28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3" name="Oval 18"/>
            <p:cNvSpPr>
              <a:spLocks noChangeArrowheads="1"/>
            </p:cNvSpPr>
            <p:nvPr/>
          </p:nvSpPr>
          <p:spPr bwMode="auto">
            <a:xfrm>
              <a:off x="4366" y="1552"/>
              <a:ext cx="279" cy="28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4" name="Oval 19"/>
            <p:cNvSpPr>
              <a:spLocks noChangeArrowheads="1"/>
            </p:cNvSpPr>
            <p:nvPr/>
          </p:nvSpPr>
          <p:spPr bwMode="auto">
            <a:xfrm>
              <a:off x="2599" y="1838"/>
              <a:ext cx="279" cy="287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99"/>
                </a:solidFill>
                <a:latin typeface="Arial" charset="0"/>
              </a:endParaRPr>
            </a:p>
          </p:txBody>
        </p:sp>
        <p:sp>
          <p:nvSpPr>
            <p:cNvPr id="21525" name="Line 20"/>
            <p:cNvSpPr>
              <a:spLocks noChangeShapeType="1"/>
            </p:cNvSpPr>
            <p:nvPr/>
          </p:nvSpPr>
          <p:spPr bwMode="auto">
            <a:xfrm>
              <a:off x="2388" y="2229"/>
              <a:ext cx="465" cy="4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6" name="Line 21"/>
            <p:cNvSpPr>
              <a:spLocks noChangeShapeType="1"/>
            </p:cNvSpPr>
            <p:nvPr/>
          </p:nvSpPr>
          <p:spPr bwMode="auto">
            <a:xfrm flipH="1">
              <a:off x="3147" y="2189"/>
              <a:ext cx="279" cy="4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7" name="Line 22"/>
            <p:cNvSpPr>
              <a:spLocks noChangeShapeType="1"/>
            </p:cNvSpPr>
            <p:nvPr/>
          </p:nvSpPr>
          <p:spPr bwMode="auto">
            <a:xfrm>
              <a:off x="3906" y="2945"/>
              <a:ext cx="558" cy="4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8" name="Line 23"/>
            <p:cNvSpPr>
              <a:spLocks noChangeShapeType="1"/>
            </p:cNvSpPr>
            <p:nvPr/>
          </p:nvSpPr>
          <p:spPr bwMode="auto">
            <a:xfrm flipH="1">
              <a:off x="1767" y="2945"/>
              <a:ext cx="558" cy="4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9" name="Line 24"/>
            <p:cNvSpPr>
              <a:spLocks noChangeShapeType="1"/>
            </p:cNvSpPr>
            <p:nvPr/>
          </p:nvSpPr>
          <p:spPr bwMode="auto">
            <a:xfrm flipH="1">
              <a:off x="1629" y="2348"/>
              <a:ext cx="93" cy="1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0" name="Line 25"/>
            <p:cNvSpPr>
              <a:spLocks noChangeShapeType="1"/>
            </p:cNvSpPr>
            <p:nvPr/>
          </p:nvSpPr>
          <p:spPr bwMode="auto">
            <a:xfrm flipH="1">
              <a:off x="1297" y="2697"/>
              <a:ext cx="93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1" name="Line 26"/>
            <p:cNvSpPr>
              <a:spLocks noChangeShapeType="1"/>
            </p:cNvSpPr>
            <p:nvPr/>
          </p:nvSpPr>
          <p:spPr bwMode="auto">
            <a:xfrm flipV="1">
              <a:off x="2413" y="1934"/>
              <a:ext cx="186" cy="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2" name="Line 27"/>
            <p:cNvSpPr>
              <a:spLocks noChangeShapeType="1"/>
            </p:cNvSpPr>
            <p:nvPr/>
          </p:nvSpPr>
          <p:spPr bwMode="auto">
            <a:xfrm>
              <a:off x="2422" y="2109"/>
              <a:ext cx="279" cy="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3" name="Line 28"/>
            <p:cNvSpPr>
              <a:spLocks noChangeShapeType="1"/>
            </p:cNvSpPr>
            <p:nvPr/>
          </p:nvSpPr>
          <p:spPr bwMode="auto">
            <a:xfrm>
              <a:off x="3354" y="1910"/>
              <a:ext cx="186" cy="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4" name="Line 29"/>
            <p:cNvSpPr>
              <a:spLocks noChangeShapeType="1"/>
            </p:cNvSpPr>
            <p:nvPr/>
          </p:nvSpPr>
          <p:spPr bwMode="auto">
            <a:xfrm flipH="1">
              <a:off x="4285" y="1751"/>
              <a:ext cx="93" cy="1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5" name="Line 30"/>
            <p:cNvSpPr>
              <a:spLocks noChangeShapeType="1"/>
            </p:cNvSpPr>
            <p:nvPr/>
          </p:nvSpPr>
          <p:spPr bwMode="auto">
            <a:xfrm flipH="1" flipV="1">
              <a:off x="4552" y="2220"/>
              <a:ext cx="279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6" name="Line 31"/>
            <p:cNvSpPr>
              <a:spLocks noChangeShapeType="1"/>
            </p:cNvSpPr>
            <p:nvPr/>
          </p:nvSpPr>
          <p:spPr bwMode="auto">
            <a:xfrm flipH="1">
              <a:off x="1249" y="3860"/>
              <a:ext cx="93" cy="1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7" name="Line 32"/>
            <p:cNvSpPr>
              <a:spLocks noChangeShapeType="1"/>
            </p:cNvSpPr>
            <p:nvPr/>
          </p:nvSpPr>
          <p:spPr bwMode="auto">
            <a:xfrm flipV="1">
              <a:off x="3664" y="3661"/>
              <a:ext cx="93" cy="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8" name="Line 33"/>
            <p:cNvSpPr>
              <a:spLocks noChangeShapeType="1"/>
            </p:cNvSpPr>
            <p:nvPr/>
          </p:nvSpPr>
          <p:spPr bwMode="auto">
            <a:xfrm flipV="1">
              <a:off x="3319" y="3900"/>
              <a:ext cx="93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9" name="Line 34"/>
            <p:cNvSpPr>
              <a:spLocks noChangeShapeType="1"/>
            </p:cNvSpPr>
            <p:nvPr/>
          </p:nvSpPr>
          <p:spPr bwMode="auto">
            <a:xfrm>
              <a:off x="4527" y="3900"/>
              <a:ext cx="0" cy="1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0" name="Line 35"/>
            <p:cNvSpPr>
              <a:spLocks noChangeShapeType="1"/>
            </p:cNvSpPr>
            <p:nvPr/>
          </p:nvSpPr>
          <p:spPr bwMode="auto">
            <a:xfrm>
              <a:off x="2227" y="3807"/>
              <a:ext cx="93" cy="1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507" name="AutoShape 36"/>
          <p:cNvSpPr>
            <a:spLocks noGrp="1" noChangeArrowheads="1"/>
          </p:cNvSpPr>
          <p:nvPr>
            <p:ph type="title"/>
          </p:nvPr>
        </p:nvSpPr>
        <p:spPr>
          <a:xfrm>
            <a:off x="1150939" y="214313"/>
            <a:ext cx="2772990" cy="1071562"/>
          </a:xfrm>
          <a:prstGeom prst="roundRect">
            <a:avLst>
              <a:gd name="adj" fmla="val 21667"/>
            </a:avLst>
          </a:prstGeom>
          <a:noFill/>
        </p:spPr>
        <p:txBody>
          <a:bodyPr/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Пример: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m1092255d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06489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Пантелеева\Мои документы\ШМО\межаттестационный период\интеллект карты\примеры\CDMap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712968" cy="4754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Пантелеева\Мои документы\ШМО\межаттестационный период\интеллект карты\примеры\62c325da18e720fc9253ab57528f2f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антелеева\Мои документы\ШМО\межаттестационный период\интеллект карты\примеры\mentalnye-kar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685800"/>
            <a:ext cx="9058275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антелеева\Мои документы\ШМО\межаттестационный период\интеллект карты\примеры\slozhnopodchinennoe-predlozhenie-intellekt-kart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88641"/>
            <a:ext cx="8556442" cy="6417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Пантелеева\Мои документы\ШМО\межаттестационный период\интеллект карты\примеры\ac085419306d445d8362890a65f5a19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1358"/>
            <a:ext cx="8424936" cy="6571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8640"/>
            <a:ext cx="9089056" cy="662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260350"/>
            <a:ext cx="8712968" cy="6192986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Критическое мышление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- это:</a:t>
            </a:r>
          </a:p>
          <a:p>
            <a:pPr marL="0" indent="0" algn="ctr">
              <a:buFont typeface="Wingdings" pitchFamily="2" charset="2"/>
              <a:buChar char="Ø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способность ставить новые, полные смысла </a:t>
            </a:r>
            <a:r>
              <a:rPr lang="ru-RU" sz="44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вопросы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ctr">
              <a:buFont typeface="Wingdings" pitchFamily="2" charset="2"/>
              <a:buChar char="Ø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вырабатывать разнообразные, подкрепляющие </a:t>
            </a:r>
            <a:r>
              <a:rPr lang="ru-RU" sz="44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аргументы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ctr">
              <a:buFont typeface="Wingdings" pitchFamily="2" charset="2"/>
              <a:buChar char="Ø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принимать независимые продуманные </a:t>
            </a:r>
            <a:r>
              <a:rPr lang="ru-RU" sz="44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решения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slide.ru/images/3/9409/960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37" y="-1"/>
            <a:ext cx="9110363" cy="6832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95536" y="-16601"/>
            <a:ext cx="8495928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</a:t>
            </a:r>
            <a:endParaRPr kumimoji="0" lang="ru-RU" sz="4000" b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Использовать этот прием можно на всех этапах урока: на стадии вызова, осмысления, рефлексии или в качестве стратегии урока в целом.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Кластер может быть использован также для организации индивидуальной и групповой работы как в классе, так и дома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76767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обучения « Составления кластера» ставят ученика в новую позицию, когда он перестаёт быть пассивным и становится активным участником образовательного процесса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571500" y="642938"/>
            <a:ext cx="79295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Ключевой тезис всей технологии критического мышления:  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323528" y="2492896"/>
            <a:ext cx="8568951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“Конструирование” собственного знания в рамках собственной поисковой деятельности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Критически мыслящий человек задает вопросы: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700808"/>
            <a:ext cx="8775576" cy="476349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Что я знаю?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Что я узнал нового?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Как изменились мои знания?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Что я буду с этим делать?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214313" y="107150"/>
            <a:ext cx="8715375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ru-RU" sz="2400" b="1" dirty="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применения технологии развития критического мышления:</a:t>
            </a:r>
          </a:p>
          <a:p>
            <a:pPr eaLnBrk="0" hangingPunct="0"/>
            <a:endParaRPr lang="ru-RU" sz="3600" b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мыслительных навыков </a:t>
            </a:r>
            <a:r>
              <a:rPr lang="ru-RU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</a:t>
            </a:r>
            <a:r>
              <a:rPr lang="ru-RU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учащихся</a:t>
            </a:r>
            <a:r>
              <a:rPr lang="ru-RU" sz="3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необходимых для учёбы и обычной жизни (умение принимать взвешенные решения, работать с информацией, анализировать, рассматривать различные стороны решения).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3375"/>
            <a:ext cx="8404423" cy="1343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Трёхфазовая структура урока: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2060575"/>
            <a:ext cx="8321997" cy="41148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Вызов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Осмысление (реализация)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0715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Вызов 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500188"/>
            <a:ext cx="8712967" cy="4881140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Актуализация опыта и предыдущих знаний обучаемых.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Активизация деятельности учащихся. 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Формирование мотивации на учебную деятельность. </a:t>
            </a:r>
          </a:p>
          <a:p>
            <a:r>
              <a:rPr lang="ru-RU" sz="36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Постановка обучаемыми индивидуальных целей в учебной деятельности.</a:t>
            </a:r>
          </a:p>
        </p:txBody>
      </p:sp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251520" y="908720"/>
            <a:ext cx="17281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1070</TotalTime>
  <Words>611</Words>
  <Application>Microsoft Office PowerPoint</Application>
  <PresentationFormat>Экран (4:3)</PresentationFormat>
  <Paragraphs>140</Paragraphs>
  <Slides>41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Мысль в подарок…</vt:lpstr>
      <vt:lpstr>Технология критического мышления (ТКРМ)</vt:lpstr>
      <vt:lpstr>Слайд 3</vt:lpstr>
      <vt:lpstr>Слайд 4</vt:lpstr>
      <vt:lpstr>Слайд 5</vt:lpstr>
      <vt:lpstr>Критически мыслящий человек задает вопросы: </vt:lpstr>
      <vt:lpstr>Слайд 7</vt:lpstr>
      <vt:lpstr>Трёхфазовая структура урока:  </vt:lpstr>
      <vt:lpstr>Вызов </vt:lpstr>
      <vt:lpstr>Вызов </vt:lpstr>
      <vt:lpstr>Осмысление (реализация) </vt:lpstr>
      <vt:lpstr>Осмысление (реализация)</vt:lpstr>
      <vt:lpstr>Рефлексия </vt:lpstr>
      <vt:lpstr>Рефлексия </vt:lpstr>
      <vt:lpstr>Слайд 15</vt:lpstr>
      <vt:lpstr>Слайд 16</vt:lpstr>
      <vt:lpstr>Слайд 17</vt:lpstr>
      <vt:lpstr>Примеры </vt:lpstr>
      <vt:lpstr>Слайд 19</vt:lpstr>
      <vt:lpstr>Пример </vt:lpstr>
      <vt:lpstr>Слайд 21</vt:lpstr>
      <vt:lpstr>В работе над кластерами необходимо соблюдать следующие правила:  </vt:lpstr>
      <vt:lpstr>пример</vt:lpstr>
      <vt:lpstr>пример</vt:lpstr>
      <vt:lpstr>Слайд 25</vt:lpstr>
      <vt:lpstr>Слайд 26</vt:lpstr>
      <vt:lpstr>Практическая часть</vt:lpstr>
      <vt:lpstr>Слайд 28</vt:lpstr>
      <vt:lpstr>Слайд 29</vt:lpstr>
      <vt:lpstr>Слайд 30</vt:lpstr>
      <vt:lpstr>Слайд 31</vt:lpstr>
      <vt:lpstr>Пример: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Критического Мышления через Чтение и Письмо</dc:title>
  <dc:creator>Alina</dc:creator>
  <cp:lastModifiedBy>Санникова Людмила Васильевна</cp:lastModifiedBy>
  <cp:revision>75</cp:revision>
  <dcterms:created xsi:type="dcterms:W3CDTF">2006-12-05T10:36:56Z</dcterms:created>
  <dcterms:modified xsi:type="dcterms:W3CDTF">2018-11-02T09:23:32Z</dcterms:modified>
</cp:coreProperties>
</file>