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6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8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3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5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0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0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6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2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F843E-1B2B-40B0-BB4B-565EA6F1DE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2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korolevado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koroleva-marin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4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www.culture.ru/storage/images/85ffc46682e9b162dabc57f0f67f18ea/fe4be93289069dd5563c0e4e36dc8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175" y="309282"/>
            <a:ext cx="8162365" cy="36172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«Незнайка и геометрические фигуры»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024" y="3602038"/>
            <a:ext cx="7933764" cy="2973574"/>
          </a:xfrm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Презентацию подготовила: педагог-психолог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Королёва Марина Владимировна</a:t>
            </a:r>
          </a:p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https://vk.com/korolevadou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  <a:hlinkClick r:id="rId4"/>
              </a:rPr>
              <a:t>https://koroleva-marina.ru/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440645" y="953828"/>
            <a:ext cx="3726406" cy="52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075190" y="5558248"/>
            <a:ext cx="3918857" cy="10384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НАЧАТЬ ИГРУ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10800000" flipV="1">
            <a:off x="4167050" y="953827"/>
            <a:ext cx="7197635" cy="4153749"/>
          </a:xfrm>
          <a:prstGeom prst="wedgeRoundRectCallout">
            <a:avLst>
              <a:gd name="adj1" fmla="val 64285"/>
              <a:gd name="adj2" fmla="val -12691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Привет! Меня зовут Незнайка! Помоги мне выполнить задание и найти все предметы похожие на круг, квадрат, треугольник и прямоугольник. Для этого нажимай на предметы соответствующей формы в нижем ряду. Желаю тебе удачи!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3" y="4816481"/>
            <a:ext cx="1282848" cy="1662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43" y="4867963"/>
            <a:ext cx="1403804" cy="14086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77" y="4946604"/>
            <a:ext cx="1356292" cy="1330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6" y="4941574"/>
            <a:ext cx="1654750" cy="126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914219" y="903174"/>
            <a:ext cx="2197248" cy="214835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23" y="903174"/>
            <a:ext cx="1032195" cy="133741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67" y="4867963"/>
            <a:ext cx="1498663" cy="15076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62" y="1058091"/>
            <a:ext cx="1205855" cy="11824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08" y="2003092"/>
            <a:ext cx="1096919" cy="1103461"/>
          </a:xfrm>
          <a:prstGeom prst="rect">
            <a:avLst/>
          </a:prstGeom>
        </p:spPr>
      </p:pic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47550" y="1103812"/>
            <a:ext cx="1672046" cy="15544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6" y="4923730"/>
            <a:ext cx="1343081" cy="1347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32" y="4700637"/>
            <a:ext cx="1591381" cy="1925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19" y="4781601"/>
            <a:ext cx="1709495" cy="16319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59" y="4744238"/>
            <a:ext cx="1669349" cy="16693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22" y="4828744"/>
            <a:ext cx="1668919" cy="16689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76" y="1780306"/>
            <a:ext cx="1059973" cy="10636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43" y="828584"/>
            <a:ext cx="1301813" cy="12427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93" y="1770544"/>
            <a:ext cx="1051672" cy="12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2100524" y="1042966"/>
            <a:ext cx="1766098" cy="154141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1" y="4839980"/>
            <a:ext cx="1646450" cy="1646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33" y="4876473"/>
            <a:ext cx="1717019" cy="1593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9699"/>
          <a:stretch/>
        </p:blipFill>
        <p:spPr>
          <a:xfrm>
            <a:off x="7759337" y="4742186"/>
            <a:ext cx="1497020" cy="18329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15" y="890643"/>
            <a:ext cx="1221892" cy="12218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806" y="890643"/>
            <a:ext cx="1191442" cy="11059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9699"/>
          <a:stretch/>
        </p:blipFill>
        <p:spPr>
          <a:xfrm>
            <a:off x="7545288" y="1259802"/>
            <a:ext cx="1497020" cy="1832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03" y="4742186"/>
            <a:ext cx="1004482" cy="16785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22" y="4919250"/>
            <a:ext cx="1492519" cy="15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28626" y="1403687"/>
            <a:ext cx="2168434" cy="10308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37" y="4801249"/>
            <a:ext cx="1031611" cy="1723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03" y="4986170"/>
            <a:ext cx="1840483" cy="1354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940" y="5047986"/>
            <a:ext cx="1614084" cy="1230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3" y="4801249"/>
            <a:ext cx="1257686" cy="16295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11" y="4846785"/>
            <a:ext cx="1584046" cy="15840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18" y="951150"/>
            <a:ext cx="1230197" cy="9050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557" y="951150"/>
            <a:ext cx="1031611" cy="1723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55" y="1977350"/>
            <a:ext cx="1496888" cy="114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440645" y="953828"/>
            <a:ext cx="3726406" cy="52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691488" y="1217151"/>
            <a:ext cx="5432226" cy="2257569"/>
          </a:xfrm>
          <a:prstGeom prst="wedgeRoundRectCallout">
            <a:avLst>
              <a:gd name="adj1" fmla="val -69652"/>
              <a:gd name="adj2" fmla="val -10994"/>
              <a:gd name="adj3" fmla="val 16667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Молодец! У тебя всё получилось! Пока!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5160790" y="5185955"/>
            <a:ext cx="4493622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ЗАВЕРШИТЬ ИРУ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68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Интерактивная игра «Незнайка и геометрические фигуры»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«Найди предмет»</dc:title>
  <dc:creator>Пользователь Windows</dc:creator>
  <cp:lastModifiedBy>Пользователь Windows</cp:lastModifiedBy>
  <cp:revision>18</cp:revision>
  <dcterms:created xsi:type="dcterms:W3CDTF">2020-04-16T17:01:01Z</dcterms:created>
  <dcterms:modified xsi:type="dcterms:W3CDTF">2020-04-18T08:52:03Z</dcterms:modified>
</cp:coreProperties>
</file>