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1" r:id="rId4"/>
    <p:sldId id="262" r:id="rId5"/>
    <p:sldId id="263" r:id="rId6"/>
    <p:sldId id="264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63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42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8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93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46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95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30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0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56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3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2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F843E-1B2B-40B0-BB4B-565EA6F1DEDE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2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korolevado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koroleva-marina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jp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4.pn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www.culture.ru/storage/images/85ffc46682e9b162dabc57f0f67f18ea/fe4be93289069dd5563c0e4e36dc82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175" y="309282"/>
            <a:ext cx="8162365" cy="361725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Интерактивная игра</a:t>
            </a:r>
            <a:b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«Незнайка и геометрические фигуры»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024" y="3602038"/>
            <a:ext cx="7933764" cy="2973574"/>
          </a:xfrm>
        </p:spPr>
        <p:txBody>
          <a:bodyPr/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Презентацию подготовила: педагог-психолог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Королёва Марина Владимировна</a:t>
            </a:r>
          </a:p>
          <a:p>
            <a:r>
              <a:rPr lang="en-US" dirty="0" smtClean="0">
                <a:solidFill>
                  <a:srgbClr val="FF0000"/>
                </a:solidFill>
                <a:hlinkClick r:id="rId3"/>
              </a:rPr>
              <a:t>https://vk.com/korolevadou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  <a:hlinkClick r:id="rId4"/>
              </a:rPr>
              <a:t>https://koroleva-marina.ru/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27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440645" y="953828"/>
            <a:ext cx="3726406" cy="52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6075190" y="5558248"/>
            <a:ext cx="3918857" cy="10384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НАЧАТЬ ИГРУ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rot="10800000" flipV="1">
            <a:off x="4167050" y="953827"/>
            <a:ext cx="7197635" cy="4153749"/>
          </a:xfrm>
          <a:prstGeom prst="wedgeRoundRectCallout">
            <a:avLst>
              <a:gd name="adj1" fmla="val 64285"/>
              <a:gd name="adj2" fmla="val -12691"/>
              <a:gd name="adj3" fmla="val 16667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Привет! Меня зовут Незнайка! Помоги мне выполнить задание и найти все предметы похожие на круг, квадрат, треугольник и прямоугольник. Для этого нажимай на предметы соответствующей формы в нижем ряду. Желаю тебе удачи!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54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33" y="4816481"/>
            <a:ext cx="1282848" cy="16621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843" y="4867963"/>
            <a:ext cx="1403804" cy="14086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377" y="4946604"/>
            <a:ext cx="1356292" cy="13300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16" y="4941574"/>
            <a:ext cx="1654750" cy="12614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914219" y="903174"/>
            <a:ext cx="2197248" cy="2148351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23" y="903174"/>
            <a:ext cx="1032195" cy="13374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67" y="4867963"/>
            <a:ext cx="1498663" cy="150760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62" y="1058091"/>
            <a:ext cx="1205855" cy="118249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108" y="2003092"/>
            <a:ext cx="1096919" cy="1103461"/>
          </a:xfrm>
          <a:prstGeom prst="rect">
            <a:avLst/>
          </a:prstGeom>
        </p:spPr>
      </p:pic>
      <p:pic>
        <p:nvPicPr>
          <p:cNvPr id="512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9571" y="1442094"/>
            <a:ext cx="2236088" cy="31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21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9571" y="1442094"/>
            <a:ext cx="2236088" cy="31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47550" y="1103812"/>
            <a:ext cx="1672046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96" y="4923730"/>
            <a:ext cx="1343081" cy="13477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32" y="4700637"/>
            <a:ext cx="1591381" cy="1925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619" y="4781601"/>
            <a:ext cx="1709495" cy="16319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459" y="4744238"/>
            <a:ext cx="1669349" cy="16693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522" y="4828744"/>
            <a:ext cx="1668919" cy="166891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776" y="1780306"/>
            <a:ext cx="1059973" cy="106364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43" y="828584"/>
            <a:ext cx="1301813" cy="124278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393" y="1770544"/>
            <a:ext cx="1051672" cy="127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5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9571" y="1442094"/>
            <a:ext cx="2236088" cy="31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Равнобедренный треугольник 2"/>
          <p:cNvSpPr/>
          <p:nvPr/>
        </p:nvSpPr>
        <p:spPr>
          <a:xfrm>
            <a:off x="2100524" y="1042966"/>
            <a:ext cx="1766098" cy="1541417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1" y="4839980"/>
            <a:ext cx="1646450" cy="1646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333" y="4876473"/>
            <a:ext cx="1717019" cy="15937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r="9699"/>
          <a:stretch/>
        </p:blipFill>
        <p:spPr>
          <a:xfrm>
            <a:off x="7759337" y="4742186"/>
            <a:ext cx="1497020" cy="18329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115" y="890643"/>
            <a:ext cx="1221892" cy="12218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806" y="890643"/>
            <a:ext cx="1191442" cy="11059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r="9699"/>
          <a:stretch/>
        </p:blipFill>
        <p:spPr>
          <a:xfrm>
            <a:off x="7545288" y="1259802"/>
            <a:ext cx="1497020" cy="1832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503" y="4742186"/>
            <a:ext cx="1004482" cy="16785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22" y="4919250"/>
            <a:ext cx="1492519" cy="150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9571" y="1442094"/>
            <a:ext cx="2236088" cy="31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28626" y="1403687"/>
            <a:ext cx="2168434" cy="10308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037" y="4801249"/>
            <a:ext cx="1031611" cy="1723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03" y="4986170"/>
            <a:ext cx="1840483" cy="1354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940" y="5047986"/>
            <a:ext cx="1614084" cy="12304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3" y="4801249"/>
            <a:ext cx="1257686" cy="162958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511" y="4846785"/>
            <a:ext cx="1584046" cy="158404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318" y="951150"/>
            <a:ext cx="1230197" cy="9050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557" y="951150"/>
            <a:ext cx="1031611" cy="17239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855" y="1977350"/>
            <a:ext cx="1496888" cy="114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6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440645" y="953828"/>
            <a:ext cx="3726406" cy="52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691488" y="1217151"/>
            <a:ext cx="5432226" cy="2257569"/>
          </a:xfrm>
          <a:prstGeom prst="wedgeRoundRectCallout">
            <a:avLst>
              <a:gd name="adj1" fmla="val -69652"/>
              <a:gd name="adj2" fmla="val -10994"/>
              <a:gd name="adj3" fmla="val 16667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70C0"/>
                </a:solidFill>
              </a:rPr>
              <a:t>Молодец! У тебя всё получилось! Пока!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5160790" y="5185955"/>
            <a:ext cx="4493622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ЗАВЕРШИТЬ ИРУ</a:t>
            </a:r>
            <a:endParaRPr lang="ru-RU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74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</TotalTime>
  <Words>68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Интерактивная игра «Незнайка и геометрические фигуры»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«Найди предмет»</dc:title>
  <dc:creator>Пользователь Windows</dc:creator>
  <cp:lastModifiedBy>Пользователь Windows</cp:lastModifiedBy>
  <cp:revision>18</cp:revision>
  <dcterms:created xsi:type="dcterms:W3CDTF">2020-04-16T17:01:01Z</dcterms:created>
  <dcterms:modified xsi:type="dcterms:W3CDTF">2020-04-18T08:52:03Z</dcterms:modified>
</cp:coreProperties>
</file>