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3179AF-5543-46B0-81BA-2980411DF0AB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EB57B9-0EE3-429C-976B-EC39F6FC19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Скриншот (18.06.2017 12-39-3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2251075" cy="3300413"/>
          </a:xfrm>
          <a:prstGeom prst="rect">
            <a:avLst/>
          </a:prstGeom>
          <a:noFill/>
        </p:spPr>
      </p:pic>
      <p:pic>
        <p:nvPicPr>
          <p:cNvPr id="2050" name="Рисунок 2" descr="Скриншот (18.06.2017 12-41-0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714620"/>
            <a:ext cx="2251075" cy="3384550"/>
          </a:xfrm>
          <a:prstGeom prst="rect">
            <a:avLst/>
          </a:prstGeom>
          <a:noFill/>
        </p:spPr>
      </p:pic>
      <p:pic>
        <p:nvPicPr>
          <p:cNvPr id="2051" name="Рисунок 3" descr="Скриншот (18.06.2017 12-41-38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2786058"/>
            <a:ext cx="2249488" cy="33528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56580" y="285728"/>
            <a:ext cx="7722050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400" b="1" i="0" u="none" strike="noStrike" cap="none" spc="0" normalizeH="0" baseline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СОСТАВЛЕНИЕ РАССКАЗА</a:t>
            </a:r>
            <a:endParaRPr kumimoji="0" lang="en-US" sz="4400" b="1" i="0" u="none" strike="noStrike" cap="none" spc="0" normalizeH="0" baseline="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kumimoji="0" lang="ru-RU" sz="4400" b="1" i="0" u="none" strike="noStrike" cap="none" spc="0" normalizeH="0" baseline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СЕРИИ</a:t>
            </a:r>
            <a:endParaRPr kumimoji="0" lang="en-US" sz="4400" b="1" i="0" u="none" strike="noStrike" cap="none" spc="0" normalizeH="0" baseline="0" dirty="0" smtClean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kumimoji="0" lang="ru-RU" sz="4400" b="1" i="0" u="none" strike="noStrike" cap="none" spc="0" normalizeH="0" baseline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СЮЖЕТНЫХ КАРТИНОК</a:t>
            </a:r>
            <a:endParaRPr lang="ru-RU" sz="44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587680" cy="28109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был солнечный, поэтому…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Маша увидела ежей, которые….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Заглянула Маша под куст, а там….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353833"/>
            <a:ext cx="4488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оиграем ещё?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начну, а ты закончи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013176"/>
            <a:ext cx="9144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молодец</a:t>
            </a: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Сможешь рассказать самостоятельно? </a:t>
            </a:r>
            <a:endParaRPr lang="ru-RU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3429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/>
              <a:t>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был солнечный, поэтому </a:t>
            </a:r>
            <a:r>
              <a:rPr lang="ru-RU" sz="3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 собралась за грибами.</a:t>
            </a:r>
          </a:p>
          <a:p>
            <a:pPr marL="0" indent="3429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Вдруг Маша увидела  ежей, которые смотрели на неё и показывали на куст.</a:t>
            </a:r>
          </a:p>
          <a:p>
            <a:pPr marL="0" indent="3429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Заглянула Маша под куст, а там грибов видимо - невидимо.</a:t>
            </a:r>
          </a:p>
          <a:p>
            <a:pPr marL="0" indent="3429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полной корзиной грибов Маша пошла домой.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58943"/>
            <a:ext cx="5482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рассказывай, а я рядом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смогу тебе помочь.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9752" y="1700808"/>
            <a:ext cx="40218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умница!</a:t>
            </a:r>
            <a:endParaRPr lang="ru-RU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708920"/>
            <a:ext cx="4149080" cy="4149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1" descr="Скриншот (18.06.2017 12-39-35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13" y="1988840"/>
            <a:ext cx="2563218" cy="3784837"/>
          </a:xfrm>
          <a:prstGeom prst="rect">
            <a:avLst/>
          </a:prstGeom>
          <a:noFill/>
        </p:spPr>
      </p:pic>
      <p:pic>
        <p:nvPicPr>
          <p:cNvPr id="7" name="Рисунок 2" descr="Скриншот (18.06.2017 12-41-0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4669" y="1984319"/>
            <a:ext cx="2545947" cy="3827898"/>
          </a:xfrm>
          <a:prstGeom prst="rect">
            <a:avLst/>
          </a:prstGeom>
          <a:noFill/>
        </p:spPr>
      </p:pic>
      <p:pic>
        <p:nvPicPr>
          <p:cNvPr id="8" name="Рисунок 3" descr="Скриншот (18.06.2017 12-41-38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254" y="1988839"/>
            <a:ext cx="2539354" cy="378483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48394" y="404664"/>
            <a:ext cx="5893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 картинки. </a:t>
            </a:r>
          </a:p>
          <a:p>
            <a:pPr algn="ctr"/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 составить рассказ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899155"/>
            <a:ext cx="8514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название подошло бы к твоему рассказу?</a:t>
            </a: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132856"/>
            <a:ext cx="7272808" cy="4176464"/>
          </a:xfrm>
        </p:spPr>
        <p:txBody>
          <a:bodyPr>
            <a:normAutofit fontScale="25000" lnSpcReduction="20000"/>
          </a:bodyPr>
          <a:lstStyle/>
          <a:p>
            <a:r>
              <a:rPr lang="en-US" sz="5100" dirty="0" smtClean="0"/>
              <a:t>                         </a:t>
            </a:r>
            <a:r>
              <a:rPr lang="ru-RU" sz="5100" dirty="0" smtClean="0"/>
              <a:t>                 </a:t>
            </a:r>
            <a:r>
              <a:rPr lang="ru-RU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был солнечный, </a:t>
            </a:r>
            <a:r>
              <a:rPr lang="en-US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r>
              <a:rPr lang="en-US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поэтому…</a:t>
            </a:r>
          </a:p>
          <a:p>
            <a:pPr>
              <a:buNone/>
            </a:pPr>
            <a:endParaRPr lang="ru-RU" sz="9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9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9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9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98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9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справок:</a:t>
            </a:r>
            <a:r>
              <a:rPr lang="ru-RU" sz="9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грибов видимо-невидимо, </a:t>
            </a:r>
          </a:p>
          <a:p>
            <a:pPr>
              <a:buNone/>
            </a:pPr>
            <a:r>
              <a:rPr lang="ru-RU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Маша собралась за грибами, </a:t>
            </a:r>
          </a:p>
          <a:p>
            <a:pPr>
              <a:buNone/>
            </a:pPr>
            <a:r>
              <a:rPr lang="ru-RU" sz="9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смотрели на неё и показывали  на куст</a:t>
            </a:r>
          </a:p>
          <a:p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программа ножницы\Скриншот (18.06.2017 12-39-35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4799"/>
            <a:ext cx="26432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63888" y="371283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 поиграем.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11352" y="2764398"/>
            <a:ext cx="5832648" cy="2736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был солнечный,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36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собралась за грибами.</a:t>
            </a:r>
          </a:p>
          <a:p>
            <a:pPr>
              <a:buNone/>
            </a:pP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:\программа ножницы\Скриншот (18.06.2017 12-39-35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264320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987009" y="4046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E:\программа ножницы\Скриншот (18.06.2017 12-41-07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2383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920950" y="1785926"/>
            <a:ext cx="434131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Маша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увидела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ежей,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которые……..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929198"/>
            <a:ext cx="87154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справок: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грибов видимо-невидимо,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Маша собралась за грибами,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смотрели на неё и показывали  на куст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404664"/>
            <a:ext cx="44736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Продолжаем играть?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предложение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E:\программа ножницы\Скриншот (18.06.2017 12-41-07)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775822" cy="4305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78437" y="2492896"/>
            <a:ext cx="56834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Вдруг Маша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увидела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ежей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смотрели на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неё и показывали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куст.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404664"/>
            <a:ext cx="28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3428" y="1554162"/>
            <a:ext cx="4987280" cy="293915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Заглянула Маша</a:t>
            </a:r>
          </a:p>
          <a:p>
            <a:pPr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под куст, а там…..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E:\программа ножницы\Скриншот (18.06.2017 12-41-38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54162"/>
            <a:ext cx="2704384" cy="337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42910" y="4857760"/>
            <a:ext cx="82153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для справок: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грибов видимо-невидимо,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Маша собралась за грибами, </a:t>
            </a:r>
          </a:p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смотрели на неё и показывали  на куст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19872" y="454934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Играем?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2060848"/>
            <a:ext cx="6067400" cy="22910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Заглянула Маша под куст, а там  грибов видимо-               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невидимо.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E:\программа ножницы\Скриншот (18.06.2017 12-41-38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257176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79712" y="476672"/>
            <a:ext cx="6141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в себя. Я в тебя верю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В лесу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был солнечный, поэтому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аша собралась за грибами.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Вдруг Маша увидела  ежей, которые  смотрели на неё и показывали на куст.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Заглянула Маша под куст, а там грибов видимо - невидимо.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полной корзиной грибов Маша пошла домой.</a:t>
            </a:r>
          </a:p>
          <a:p>
            <a:pPr marL="0" indent="457200" algn="just">
              <a:lnSpc>
                <a:spcPct val="16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836981" y="353833"/>
            <a:ext cx="5622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Послушай или прочти сам, </a:t>
            </a:r>
          </a:p>
          <a:p>
            <a:r>
              <a:rPr lang="ru-RU" sz="3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было на самом деле</a:t>
            </a:r>
            <a:endParaRPr lang="ru-RU" sz="3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109</TotalTime>
  <Words>341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МАДОУ детский сад 16</cp:lastModifiedBy>
  <cp:revision>11</cp:revision>
  <dcterms:created xsi:type="dcterms:W3CDTF">2018-02-21T08:32:32Z</dcterms:created>
  <dcterms:modified xsi:type="dcterms:W3CDTF">2020-04-23T17:42:33Z</dcterms:modified>
</cp:coreProperties>
</file>