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74" r:id="rId6"/>
    <p:sldId id="275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5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DE2-E822-40C9-9DA8-2CEA0566C35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orolevadou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koroleva-marin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slide" Target="slide5.xml"/><Relationship Id="rId4" Type="http://schemas.openxmlformats.org/officeDocument/2006/relationships/image" Target="../media/image16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3.png"/><Relationship Id="rId7" Type="http://schemas.openxmlformats.org/officeDocument/2006/relationships/image" Target="../media/image21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5.jp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16/f6/c1/16f6c1e5b002419745ac1d84919748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03" y="313939"/>
            <a:ext cx="2845253" cy="26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«Цветные кляксы»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85554"/>
            <a:ext cx="9144000" cy="4585063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r>
              <a:rPr lang="ru-RU" dirty="0" smtClean="0"/>
              <a:t>Презентацию подготовила: педагог-психолог</a:t>
            </a:r>
          </a:p>
          <a:p>
            <a:r>
              <a:rPr lang="ru-RU" dirty="0" smtClean="0"/>
              <a:t>Королёва Марина Владимировна</a:t>
            </a:r>
            <a:endParaRPr lang="ru-RU" dirty="0" smtClean="0"/>
          </a:p>
          <a:p>
            <a:pPr lvl="0"/>
            <a:r>
              <a:rPr lang="en-US" dirty="0">
                <a:solidFill>
                  <a:srgbClr val="FF0000"/>
                </a:solidFill>
                <a:hlinkClick r:id="rId3"/>
              </a:rPr>
              <a:t>https://vk.com/korolevadou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  <a:hlinkClick r:id="rId4"/>
              </a:rPr>
              <a:t>https://koroleva-marina.ru/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1122363"/>
            <a:ext cx="1787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3" y="4318387"/>
            <a:ext cx="2884867" cy="2163650"/>
          </a:xfrm>
          <a:prstGeom prst="rect">
            <a:avLst/>
          </a:prstGeom>
          <a:ln w="57150"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594" y="4373154"/>
            <a:ext cx="2712076" cy="2169661"/>
          </a:xfrm>
          <a:prstGeom prst="rect">
            <a:avLst/>
          </a:prstGeom>
          <a:ln w="57150">
            <a:noFill/>
          </a:ln>
        </p:spPr>
      </p:pic>
      <p:pic>
        <p:nvPicPr>
          <p:cNvPr id="1028" name="Picture 4" descr="https://salt.tikicdn.com/media/catalog/product/i/m/img151_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85" y="259172"/>
            <a:ext cx="1889029" cy="13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Ира. Помоги мне продолжить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ряд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Для этого нажимай на предметы такого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же цвета, как и кляксы.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ты выполнишь верно, то этот предмет появится у тебя в окошке.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 того, как ты заполнишь все окошки переходи к следующему заданию.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Перейти к следующему заданию можно, нажав на стрелку в нижнем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29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1" y="556400"/>
            <a:ext cx="1963082" cy="1499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75" y="2790227"/>
            <a:ext cx="1615440" cy="1591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9" y="2790227"/>
            <a:ext cx="1737360" cy="1737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26" y="3878695"/>
            <a:ext cx="1024217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67" y="4826705"/>
            <a:ext cx="2322777" cy="17436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98" y="465090"/>
            <a:ext cx="1615440" cy="1591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3" y="437593"/>
            <a:ext cx="1737360" cy="1737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34" y="358263"/>
            <a:ext cx="1024217" cy="189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05" y="619065"/>
            <a:ext cx="1914433" cy="1437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1" y="4866677"/>
            <a:ext cx="1553664" cy="15536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4" y="2709122"/>
            <a:ext cx="1371600" cy="15544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" y="4592031"/>
            <a:ext cx="1499616" cy="1999488"/>
          </a:xfrm>
          <a:prstGeom prst="rect">
            <a:avLst/>
          </a:prstGeom>
        </p:spPr>
      </p:pic>
      <p:sp>
        <p:nvSpPr>
          <p:cNvPr id="30" name="Стрелка вправо 29">
            <a:hlinkClick r:id="rId10" action="ppaction://hlinksldjump"/>
          </p:cNvPr>
          <p:cNvSpPr/>
          <p:nvPr/>
        </p:nvSpPr>
        <p:spPr>
          <a:xfrm>
            <a:off x="10995939" y="6178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2" y="492386"/>
            <a:ext cx="1969179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4" y="3216890"/>
            <a:ext cx="1280271" cy="128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9" y="3134649"/>
            <a:ext cx="2255520" cy="145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15" y="3761991"/>
            <a:ext cx="1499616" cy="1999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0" y="4890352"/>
            <a:ext cx="1828800" cy="1633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57" y="492386"/>
            <a:ext cx="1280271" cy="1286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6" y="669311"/>
            <a:ext cx="1724763" cy="11094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1" y="386294"/>
            <a:ext cx="1300399" cy="1733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630" y="486431"/>
            <a:ext cx="1828800" cy="16337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98" y="4907039"/>
            <a:ext cx="1202653" cy="14555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89" y="2638731"/>
            <a:ext cx="2057581" cy="18355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6" y="4911688"/>
            <a:ext cx="1615440" cy="1591056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91843" y="6260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483313"/>
            <a:ext cx="1822704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2945673"/>
            <a:ext cx="1371600" cy="1554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4" y="2643832"/>
            <a:ext cx="2316681" cy="20667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13" y="4560299"/>
            <a:ext cx="1414272" cy="1804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80" y="4851981"/>
            <a:ext cx="1621536" cy="1621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4" y="568220"/>
            <a:ext cx="1371600" cy="1554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19" y="568220"/>
            <a:ext cx="1604944" cy="14317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05" y="561687"/>
            <a:ext cx="1223497" cy="1561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54" y="646859"/>
            <a:ext cx="1274499" cy="12744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29" y="2643832"/>
            <a:ext cx="2176461" cy="1554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1" y="4851981"/>
            <a:ext cx="2322777" cy="17436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1" y="5019565"/>
            <a:ext cx="1280271" cy="1286367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29090" y="6122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9" y="420448"/>
            <a:ext cx="1914525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08" y="3003517"/>
            <a:ext cx="2176461" cy="1554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13" y="4699505"/>
            <a:ext cx="1420491" cy="1719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89" y="4501475"/>
            <a:ext cx="2103120" cy="1621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" y="3060175"/>
            <a:ext cx="1441300" cy="1441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8" y="626970"/>
            <a:ext cx="1902047" cy="13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98" y="626970"/>
            <a:ext cx="1090099" cy="131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95" y="716241"/>
            <a:ext cx="1530531" cy="11800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66" y="626970"/>
            <a:ext cx="1264104" cy="1264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21" y="4614310"/>
            <a:ext cx="1414272" cy="1804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" y="4699505"/>
            <a:ext cx="1737360" cy="17373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10" y="2665941"/>
            <a:ext cx="1828800" cy="1633728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1033582" y="6236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22" y="659004"/>
            <a:ext cx="3785944" cy="538323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Отлично справился с заданиями! Пока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436914" y="5127839"/>
            <a:ext cx="4833258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5886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98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«Цветные кляксы»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Пользователь Windows</cp:lastModifiedBy>
  <cp:revision>26</cp:revision>
  <dcterms:created xsi:type="dcterms:W3CDTF">2015-02-02T10:19:20Z</dcterms:created>
  <dcterms:modified xsi:type="dcterms:W3CDTF">2020-04-16T10:55:24Z</dcterms:modified>
</cp:coreProperties>
</file>