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179AF-5543-46B0-81BA-2980411DF0AB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EDEB57B9-0EE3-429C-976B-EC39F6FC19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179AF-5543-46B0-81BA-2980411DF0AB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B57B9-0EE3-429C-976B-EC39F6FC19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179AF-5543-46B0-81BA-2980411DF0AB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B57B9-0EE3-429C-976B-EC39F6FC19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179AF-5543-46B0-81BA-2980411DF0AB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EDEB57B9-0EE3-429C-976B-EC39F6FC19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179AF-5543-46B0-81BA-2980411DF0AB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B57B9-0EE3-429C-976B-EC39F6FC19A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179AF-5543-46B0-81BA-2980411DF0AB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B57B9-0EE3-429C-976B-EC39F6FC19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179AF-5543-46B0-81BA-2980411DF0AB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EDEB57B9-0EE3-429C-976B-EC39F6FC19A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179AF-5543-46B0-81BA-2980411DF0AB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B57B9-0EE3-429C-976B-EC39F6FC19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179AF-5543-46B0-81BA-2980411DF0AB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B57B9-0EE3-429C-976B-EC39F6FC19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179AF-5543-46B0-81BA-2980411DF0AB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B57B9-0EE3-429C-976B-EC39F6FC19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179AF-5543-46B0-81BA-2980411DF0AB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B57B9-0EE3-429C-976B-EC39F6FC19A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33179AF-5543-46B0-81BA-2980411DF0AB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DEB57B9-0EE3-429C-976B-EC39F6FC19A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Рисунок 1" descr="Скриншот (18.06.2017 12-39-35)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2857496"/>
            <a:ext cx="2251075" cy="3300413"/>
          </a:xfrm>
          <a:prstGeom prst="rect">
            <a:avLst/>
          </a:prstGeom>
          <a:noFill/>
        </p:spPr>
      </p:pic>
      <p:pic>
        <p:nvPicPr>
          <p:cNvPr id="2050" name="Рисунок 2" descr="Скриншот (18.06.2017 12-41-07)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868" y="2714620"/>
            <a:ext cx="2251075" cy="3384550"/>
          </a:xfrm>
          <a:prstGeom prst="rect">
            <a:avLst/>
          </a:prstGeom>
          <a:noFill/>
        </p:spPr>
      </p:pic>
      <p:pic>
        <p:nvPicPr>
          <p:cNvPr id="2051" name="Рисунок 3" descr="Скриншот (18.06.2017 12-41-38)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29388" y="2786058"/>
            <a:ext cx="2249488" cy="3352800"/>
          </a:xfrm>
          <a:prstGeom prst="rect">
            <a:avLst/>
          </a:prstGeom>
          <a:noFill/>
        </p:spPr>
      </p:pic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856580" y="285728"/>
            <a:ext cx="7722050" cy="212365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ru-RU" sz="4400" b="1" i="0" u="none" strike="noStrike" cap="none" spc="0" normalizeH="0" baseline="0" dirty="0" smtClean="0">
                <a:ln w="11430"/>
                <a:solidFill>
                  <a:srgbClr val="7030A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СОСТАВЛЕНИЕ РАССКАЗА</a:t>
            </a:r>
            <a:endParaRPr kumimoji="0" lang="en-US" sz="4400" b="1" i="0" u="none" strike="noStrike" cap="none" spc="0" normalizeH="0" baseline="0" dirty="0" smtClean="0">
              <a:ln w="11430"/>
              <a:solidFill>
                <a:srgbClr val="7030A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ctr"/>
            <a:r>
              <a:rPr kumimoji="0" lang="ru-RU" sz="4400" b="1" i="0" u="none" strike="noStrike" cap="none" spc="0" normalizeH="0" baseline="0" dirty="0" smtClean="0">
                <a:ln w="11430"/>
                <a:solidFill>
                  <a:srgbClr val="7030A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ПО СЕРИИ</a:t>
            </a:r>
            <a:endParaRPr kumimoji="0" lang="en-US" sz="4400" b="1" i="0" u="none" strike="noStrike" cap="none" spc="0" normalizeH="0" baseline="0" dirty="0" smtClean="0">
              <a:ln w="11430"/>
              <a:solidFill>
                <a:srgbClr val="7030A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ctr"/>
            <a:r>
              <a:rPr kumimoji="0" lang="ru-RU" sz="4400" b="1" i="0" u="none" strike="noStrike" cap="none" spc="0" normalizeH="0" baseline="0" dirty="0" smtClean="0">
                <a:ln w="11430"/>
                <a:solidFill>
                  <a:srgbClr val="7030A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СЮЖЕТНЫХ КАРТИНОК</a:t>
            </a:r>
            <a:endParaRPr lang="ru-RU" sz="4400" b="1" cap="none" spc="0" dirty="0">
              <a:ln w="11430"/>
              <a:solidFill>
                <a:srgbClr val="7030A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3"/>
            <a:ext cx="8587680" cy="281094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День был солнечный, поэтому…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Вдруг Маша увидела ежей, которые….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Заглянула Маша под куст, а там….</a:t>
            </a:r>
          </a:p>
          <a:p>
            <a:pPr marL="0" indent="0">
              <a:buNone/>
            </a:pP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51720" y="353833"/>
            <a:ext cx="448872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6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36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оиграем ещё? </a:t>
            </a:r>
          </a:p>
          <a:p>
            <a:pPr algn="ctr"/>
            <a:r>
              <a:rPr lang="ru-RU" sz="36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 начну, а ты закончи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0" y="5013176"/>
            <a:ext cx="914400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 молодец</a:t>
            </a:r>
            <a:r>
              <a:rPr lang="ru-RU" sz="4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r>
              <a:rPr lang="ru-RU" sz="4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Сможешь рассказать самостоятельно? </a:t>
            </a:r>
            <a:endParaRPr lang="ru-RU" sz="4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342900" algn="just">
              <a:lnSpc>
                <a:spcPct val="160000"/>
              </a:lnSpc>
              <a:spcBef>
                <a:spcPts val="0"/>
              </a:spcBef>
              <a:buNone/>
            </a:pPr>
            <a:r>
              <a:rPr lang="ru-RU" dirty="0" smtClean="0"/>
              <a:t>  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День был солнечный, поэтому </a:t>
            </a:r>
            <a:r>
              <a:rPr lang="ru-RU" sz="3600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аша собралась за грибами.</a:t>
            </a:r>
          </a:p>
          <a:p>
            <a:pPr marL="0" indent="342900" algn="just">
              <a:lnSpc>
                <a:spcPct val="160000"/>
              </a:lnSpc>
              <a:spcBef>
                <a:spcPts val="0"/>
              </a:spcBef>
              <a:buNone/>
            </a:pP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Вдруг Маша увидела  ежей, которые смотрели на неё и показывали на куст.</a:t>
            </a:r>
          </a:p>
          <a:p>
            <a:pPr marL="0" indent="342900" algn="just">
              <a:lnSpc>
                <a:spcPct val="160000"/>
              </a:lnSpc>
              <a:spcBef>
                <a:spcPts val="0"/>
              </a:spcBef>
              <a:buNone/>
            </a:pP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Заглянула Маша под куст, а там грибов видимо - невидимо.</a:t>
            </a:r>
          </a:p>
          <a:p>
            <a:pPr marL="0" indent="342900" algn="just">
              <a:lnSpc>
                <a:spcPct val="160000"/>
              </a:lnSpc>
              <a:spcBef>
                <a:spcPts val="0"/>
              </a:spcBef>
              <a:buNone/>
            </a:pP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 полной корзиной грибов Маша пошла домой.</a:t>
            </a: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691680" y="358943"/>
            <a:ext cx="548259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6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 рассказывай, а я рядом </a:t>
            </a:r>
          </a:p>
          <a:p>
            <a:pPr algn="ctr"/>
            <a:r>
              <a:rPr lang="ru-RU" sz="36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смогу тебе помочь.</a:t>
            </a:r>
            <a:endParaRPr lang="ru-RU" sz="36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339752" y="1700808"/>
            <a:ext cx="402187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 умница!</a:t>
            </a:r>
            <a:endParaRPr lang="ru-RU" sz="6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2708920"/>
            <a:ext cx="4149080" cy="41490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1" descr="Скриншот (18.06.2017 12-39-35)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813" y="1988840"/>
            <a:ext cx="2563218" cy="3784837"/>
          </a:xfrm>
          <a:prstGeom prst="rect">
            <a:avLst/>
          </a:prstGeom>
          <a:noFill/>
        </p:spPr>
      </p:pic>
      <p:pic>
        <p:nvPicPr>
          <p:cNvPr id="7" name="Рисунок 2" descr="Скриншот (18.06.2017 12-41-07)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54669" y="1984319"/>
            <a:ext cx="2545947" cy="3827898"/>
          </a:xfrm>
          <a:prstGeom prst="rect">
            <a:avLst/>
          </a:prstGeom>
          <a:noFill/>
        </p:spPr>
      </p:pic>
      <p:pic>
        <p:nvPicPr>
          <p:cNvPr id="8" name="Рисунок 3" descr="Скриншот (18.06.2017 12-41-38)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72254" y="1988839"/>
            <a:ext cx="2539354" cy="3784837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448394" y="404664"/>
            <a:ext cx="589353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6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Рассмотри картинки. </a:t>
            </a:r>
          </a:p>
          <a:p>
            <a:pPr algn="ctr"/>
            <a:r>
              <a:rPr lang="ru-RU" sz="36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Попробуй составить рассказ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7544" y="5899155"/>
            <a:ext cx="851412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Какое название подошло бы к твоему рассказу?</a:t>
            </a:r>
            <a:endParaRPr lang="ru-RU" sz="32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47664" y="2132856"/>
            <a:ext cx="7272808" cy="4176464"/>
          </a:xfrm>
        </p:spPr>
        <p:txBody>
          <a:bodyPr>
            <a:normAutofit fontScale="25000" lnSpcReduction="20000"/>
          </a:bodyPr>
          <a:lstStyle/>
          <a:p>
            <a:r>
              <a:rPr lang="en-US" sz="5100" dirty="0" smtClean="0"/>
              <a:t>                         </a:t>
            </a:r>
            <a:r>
              <a:rPr lang="ru-RU" sz="5100" dirty="0" smtClean="0"/>
              <a:t>                 </a:t>
            </a:r>
            <a:r>
              <a:rPr lang="ru-RU" sz="9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День был солнечный, </a:t>
            </a:r>
            <a:r>
              <a:rPr lang="en-US" sz="9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  <a:p>
            <a:pPr>
              <a:buNone/>
            </a:pPr>
            <a:r>
              <a:rPr lang="en-US" sz="9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</a:t>
            </a:r>
            <a:r>
              <a:rPr lang="ru-RU" sz="9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поэтому…</a:t>
            </a:r>
          </a:p>
          <a:p>
            <a:pPr>
              <a:buNone/>
            </a:pPr>
            <a:endParaRPr lang="ru-RU" sz="9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ru-RU" sz="9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ru-RU" sz="9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ru-RU" sz="9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9800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sz="9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Слова для справок:</a:t>
            </a:r>
            <a:r>
              <a:rPr lang="ru-RU" sz="9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buNone/>
            </a:pPr>
            <a:r>
              <a:rPr lang="ru-RU" sz="9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грибов видимо-невидимо, </a:t>
            </a:r>
          </a:p>
          <a:p>
            <a:pPr>
              <a:buNone/>
            </a:pPr>
            <a:r>
              <a:rPr lang="ru-RU" sz="9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Маша собралась за грибами, </a:t>
            </a:r>
          </a:p>
          <a:p>
            <a:pPr>
              <a:buNone/>
            </a:pPr>
            <a:r>
              <a:rPr lang="ru-RU" sz="9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смотрели на неё и показывали  на куст</a:t>
            </a:r>
          </a:p>
          <a:p>
            <a:endParaRPr lang="ru-RU" sz="3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4" name="Рисунок 3" descr="E:\программа ножницы\Скриншот (18.06.2017 12-39-35)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194799"/>
            <a:ext cx="2643206" cy="321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3563888" y="371283"/>
            <a:ext cx="47525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Давай поиграем.</a:t>
            </a:r>
          </a:p>
          <a:p>
            <a:r>
              <a:rPr lang="ru-RU" sz="36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Закончи предложения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311352" y="2764398"/>
            <a:ext cx="5832648" cy="27363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День был солнечный, 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  <a:p>
            <a:pPr>
              <a:buNone/>
            </a:pP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поэтому </a:t>
            </a:r>
            <a:r>
              <a:rPr lang="ru-RU" sz="3600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аша</a:t>
            </a:r>
          </a:p>
          <a:p>
            <a:pPr>
              <a:buNone/>
            </a:pP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собралась за грибами.</a:t>
            </a:r>
          </a:p>
          <a:p>
            <a:pPr>
              <a:buNone/>
            </a:pPr>
            <a:endParaRPr lang="ru-RU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endParaRPr lang="ru-RU" i="1" dirty="0" smtClean="0"/>
          </a:p>
          <a:p>
            <a:endParaRPr lang="ru-RU" i="1" dirty="0" smtClean="0"/>
          </a:p>
          <a:p>
            <a:endParaRPr lang="ru-RU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4" name="Рисунок 3" descr="E:\программа ножницы\Скриншот (18.06.2017 12-39-35)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060848"/>
            <a:ext cx="2643206" cy="4143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2987009" y="404664"/>
            <a:ext cx="28803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Проверь себя</a:t>
            </a:r>
            <a:endParaRPr lang="ru-RU" sz="36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E:\программа ножницы\Скриншот (18.06.2017 12-41-07)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1500174"/>
            <a:ext cx="2238375" cy="338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2920950" y="1785926"/>
            <a:ext cx="4341317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Вдруг Маша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увидела</a:t>
            </a:r>
          </a:p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ежей,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которые……..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28596" y="4929198"/>
            <a:ext cx="871540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Слова для справок: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грибов видимо-невидимо, </a:t>
            </a:r>
          </a:p>
          <a:p>
            <a:pPr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Маша собралась за грибами, </a:t>
            </a:r>
          </a:p>
          <a:p>
            <a:pPr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смотрели на неё и показывали  на куст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131840" y="404664"/>
            <a:ext cx="447366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Продолжаем играть?</a:t>
            </a:r>
          </a:p>
          <a:p>
            <a:r>
              <a:rPr lang="ru-RU" sz="36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Закончи предложение</a:t>
            </a:r>
            <a:endParaRPr lang="ru-RU" sz="36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E:\программа ножницы\Скриншот (18.06.2017 12-41-07)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1500174"/>
            <a:ext cx="2775822" cy="4305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3478437" y="2492896"/>
            <a:ext cx="568349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Вдруг Маша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увидела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ежей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которые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смотрели на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неё и показывали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куст.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987824" y="404664"/>
            <a:ext cx="28082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Проверь себя</a:t>
            </a:r>
            <a:endParaRPr lang="ru-RU" sz="36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3428" y="1554162"/>
            <a:ext cx="4987280" cy="2939157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                          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Заглянула Маша</a:t>
            </a:r>
          </a:p>
          <a:p>
            <a:pPr>
              <a:buNone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под куст, а там…..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 descr="E:\программа ножницы\Скриншот (18.06.2017 12-41-38)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1554162"/>
            <a:ext cx="2704384" cy="33750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642910" y="4857760"/>
            <a:ext cx="821537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Слова для справок: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грибов видимо-невидимо, </a:t>
            </a:r>
          </a:p>
          <a:p>
            <a:pPr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Маша собралась за грибами, </a:t>
            </a:r>
          </a:p>
          <a:p>
            <a:pPr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смотрели на неё и показывали  на куст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419872" y="454934"/>
            <a:ext cx="19030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Играем?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915816" y="2060848"/>
            <a:ext cx="6067400" cy="2291085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Заглянула Маша под куст, а там  грибов видимо-                </a:t>
            </a:r>
          </a:p>
          <a:p>
            <a:pPr>
              <a:buNone/>
            </a:pP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невидимо.</a:t>
            </a:r>
            <a:endParaRPr lang="ru-RU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 descr="E:\программа ножницы\Скриншот (18.06.2017 12-41-38)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1928802"/>
            <a:ext cx="2571768" cy="4000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979712" y="476672"/>
            <a:ext cx="61411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Проверь в себя. Я в тебя верю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457200" algn="just">
              <a:lnSpc>
                <a:spcPct val="16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В лесу</a:t>
            </a:r>
          </a:p>
          <a:p>
            <a:pPr marL="0" indent="457200" algn="just">
              <a:lnSpc>
                <a:spcPct val="16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День был солнечный, поэтому </a:t>
            </a:r>
            <a:r>
              <a:rPr lang="ru-RU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аша собралась за грибами.</a:t>
            </a:r>
          </a:p>
          <a:p>
            <a:pPr marL="0" indent="457200" algn="just">
              <a:lnSpc>
                <a:spcPct val="16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Вдруг Маша увидела  ежей, которые  смотрели на неё и показывали на куст.</a:t>
            </a:r>
          </a:p>
          <a:p>
            <a:pPr marL="0" indent="457200" algn="just">
              <a:lnSpc>
                <a:spcPct val="16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Заглянула Маша под куст, а там грибов видимо - невидимо.</a:t>
            </a:r>
          </a:p>
          <a:p>
            <a:pPr marL="0" indent="457200" algn="just">
              <a:lnSpc>
                <a:spcPct val="16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 полной корзиной грибов Маша пошла домой.</a:t>
            </a:r>
          </a:p>
          <a:p>
            <a:pPr marL="0" indent="457200" algn="just">
              <a:lnSpc>
                <a:spcPct val="160000"/>
              </a:lnSpc>
              <a:spcBef>
                <a:spcPts val="0"/>
              </a:spcBef>
            </a:pP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836981" y="353833"/>
            <a:ext cx="562243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Послушай или прочти сам, </a:t>
            </a:r>
          </a:p>
          <a:p>
            <a:r>
              <a:rPr lang="ru-RU" sz="36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это было на самом деле</a:t>
            </a:r>
            <a:endParaRPr lang="ru-RU" sz="36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109</TotalTime>
  <Words>341</Words>
  <Application>Microsoft Office PowerPoint</Application>
  <PresentationFormat>Экран (4:3)</PresentationFormat>
  <Paragraphs>71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Calibri</vt:lpstr>
      <vt:lpstr>Franklin Gothic Book</vt:lpstr>
      <vt:lpstr>Franklin Gothic Medium</vt:lpstr>
      <vt:lpstr>Times New Roman</vt:lpstr>
      <vt:lpstr>Wingdings</vt:lpstr>
      <vt:lpstr>Wingdings 2</vt:lpstr>
      <vt:lpstr>Трек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МАДОУ детский сад 16</cp:lastModifiedBy>
  <cp:revision>11</cp:revision>
  <dcterms:created xsi:type="dcterms:W3CDTF">2018-02-21T08:32:32Z</dcterms:created>
  <dcterms:modified xsi:type="dcterms:W3CDTF">2020-04-23T17:42:33Z</dcterms:modified>
</cp:coreProperties>
</file>