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64" r:id="rId2"/>
    <p:sldId id="267" r:id="rId3"/>
    <p:sldId id="266" r:id="rId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F254"/>
    <a:srgbClr val="53F385"/>
    <a:srgbClr val="74FC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2" autoAdjust="0"/>
    <p:restoredTop sz="97739" autoAdjust="0"/>
  </p:normalViewPr>
  <p:slideViewPr>
    <p:cSldViewPr>
      <p:cViewPr varScale="1">
        <p:scale>
          <a:sx n="112" d="100"/>
          <a:sy n="112" d="100"/>
        </p:scale>
        <p:origin x="874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70243-D1A0-41FB-B871-A6A8A199645F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B8753-3C42-41CA-80F4-23857459C0E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5143500"/>
          </a:xfrm>
          <a:prstGeom prst="frame">
            <a:avLst>
              <a:gd name="adj1" fmla="val 2311"/>
            </a:avLst>
          </a:prstGeom>
          <a:blipFill>
            <a:blip r:embed="rId14"/>
            <a:stretch>
              <a:fillRect/>
            </a:stretch>
          </a:blipFill>
          <a:ln w="5715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image" Target="../media/image5.png"/><Relationship Id="rId26" Type="http://schemas.openxmlformats.org/officeDocument/2006/relationships/image" Target="../media/image13.png"/><Relationship Id="rId39" Type="http://schemas.openxmlformats.org/officeDocument/2006/relationships/image" Target="../media/image26.png"/><Relationship Id="rId3" Type="http://schemas.openxmlformats.org/officeDocument/2006/relationships/audio" Target="../media/audio2.wav"/><Relationship Id="rId21" Type="http://schemas.openxmlformats.org/officeDocument/2006/relationships/image" Target="../media/image8.png"/><Relationship Id="rId34" Type="http://schemas.openxmlformats.org/officeDocument/2006/relationships/image" Target="../media/image21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4.gif"/><Relationship Id="rId25" Type="http://schemas.openxmlformats.org/officeDocument/2006/relationships/image" Target="../media/image12.png"/><Relationship Id="rId33" Type="http://schemas.openxmlformats.org/officeDocument/2006/relationships/image" Target="../media/image20.png"/><Relationship Id="rId38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audio" Target="../media/audio15.wav"/><Relationship Id="rId20" Type="http://schemas.openxmlformats.org/officeDocument/2006/relationships/image" Target="../media/image7.png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24" Type="http://schemas.openxmlformats.org/officeDocument/2006/relationships/image" Target="../media/image11.png"/><Relationship Id="rId32" Type="http://schemas.openxmlformats.org/officeDocument/2006/relationships/image" Target="../media/image19.png"/><Relationship Id="rId37" Type="http://schemas.openxmlformats.org/officeDocument/2006/relationships/image" Target="../media/image24.png"/><Relationship Id="rId40" Type="http://schemas.openxmlformats.org/officeDocument/2006/relationships/image" Target="../media/image27.png"/><Relationship Id="rId5" Type="http://schemas.openxmlformats.org/officeDocument/2006/relationships/audio" Target="../media/audio4.wav"/><Relationship Id="rId15" Type="http://schemas.openxmlformats.org/officeDocument/2006/relationships/audio" Target="../media/audio14.wav"/><Relationship Id="rId23" Type="http://schemas.openxmlformats.org/officeDocument/2006/relationships/image" Target="../media/image10.png"/><Relationship Id="rId28" Type="http://schemas.openxmlformats.org/officeDocument/2006/relationships/image" Target="../media/image15.png"/><Relationship Id="rId36" Type="http://schemas.openxmlformats.org/officeDocument/2006/relationships/image" Target="../media/image23.png"/><Relationship Id="rId10" Type="http://schemas.openxmlformats.org/officeDocument/2006/relationships/audio" Target="../media/audio9.wav"/><Relationship Id="rId19" Type="http://schemas.openxmlformats.org/officeDocument/2006/relationships/image" Target="../media/image6.png"/><Relationship Id="rId31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Relationship Id="rId22" Type="http://schemas.openxmlformats.org/officeDocument/2006/relationships/image" Target="../media/image9.png"/><Relationship Id="rId27" Type="http://schemas.openxmlformats.org/officeDocument/2006/relationships/image" Target="../media/image14.png"/><Relationship Id="rId30" Type="http://schemas.openxmlformats.org/officeDocument/2006/relationships/image" Target="../media/image17.png"/><Relationship Id="rId35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galerey-room.ru/images/045717_1385258237.png" TargetMode="External"/><Relationship Id="rId13" Type="http://schemas.openxmlformats.org/officeDocument/2006/relationships/hyperlink" Target="http://linda6035.ucoz.ru/_tbkp/novaja_shapka.png" TargetMode="External"/><Relationship Id="rId18" Type="http://schemas.openxmlformats.org/officeDocument/2006/relationships/hyperlink" Target="http://img-fotki.yandex.ru/get/6419/131624064.278/0_9651e_a909a000_XL.jpg" TargetMode="External"/><Relationship Id="rId26" Type="http://schemas.openxmlformats.org/officeDocument/2006/relationships/hyperlink" Target="http://sait-zaika.ru/sait-zaika.ru/index.php?id=131&amp;option=com_content&amp;task=view" TargetMode="External"/><Relationship Id="rId3" Type="http://schemas.openxmlformats.org/officeDocument/2006/relationships/hyperlink" Target="http://img-fotki.yandex.ru/get/4134/159303434.1b0/0_a3eb4_1b8b197c_XL.png" TargetMode="External"/><Relationship Id="rId21" Type="http://schemas.openxmlformats.org/officeDocument/2006/relationships/hyperlink" Target="http://otk-telekom.ru/wp-content/uploads/2015/10/green-abstract-2-2560x1440.jpg" TargetMode="External"/><Relationship Id="rId34" Type="http://schemas.openxmlformats.org/officeDocument/2006/relationships/hyperlink" Target="http://www.numama.ru/blogs/kopilka-detskih-stihov/stihi-pro-bozhyu-korovku.html" TargetMode="External"/><Relationship Id="rId7" Type="http://schemas.openxmlformats.org/officeDocument/2006/relationships/hyperlink" Target="http://samlib.siwatcher.ru/img/a/abow_a/20140604pomogiblizhnemuworobejsenjadoc/0020-045-zjablik.png" TargetMode="External"/><Relationship Id="rId12" Type="http://schemas.openxmlformats.org/officeDocument/2006/relationships/hyperlink" Target="http://linda6035.ucoz.ru/_nw/0/s93238455.jpg" TargetMode="External"/><Relationship Id="rId17" Type="http://schemas.openxmlformats.org/officeDocument/2006/relationships/hyperlink" Target="http://golance.ru/media/workimg/orig/054/eo3/xdm/yj3rvp4di.png" TargetMode="External"/><Relationship Id="rId25" Type="http://schemas.openxmlformats.org/officeDocument/2006/relationships/hyperlink" Target="http://mamaschool.ru/stixi/stixi-pro-vorobya" TargetMode="External"/><Relationship Id="rId33" Type="http://schemas.openxmlformats.org/officeDocument/2006/relationships/hyperlink" Target="http://chto-takoe-lyubov.net/stikhi-o-lyubvi/kollektsii-stikhov/8143-stixi-pro-belok-belku-belochku" TargetMode="External"/><Relationship Id="rId2" Type="http://schemas.openxmlformats.org/officeDocument/2006/relationships/slide" Target="slide1.xml"/><Relationship Id="rId16" Type="http://schemas.openxmlformats.org/officeDocument/2006/relationships/hyperlink" Target="http://img-fotki.yandex.ru/get/6438/36014149.172/0_7f6a2_948638a8_S" TargetMode="External"/><Relationship Id="rId20" Type="http://schemas.openxmlformats.org/officeDocument/2006/relationships/hyperlink" Target="http://topolek-8.narod.ru/index.files/image1959.gif" TargetMode="External"/><Relationship Id="rId29" Type="http://schemas.openxmlformats.org/officeDocument/2006/relationships/hyperlink" Target="http://mamaschool.ru/stixi/stixi-pro-dyatla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img-fotki.yandex.ru/get/5625/65387414.114/0_c70a4_b30fb141_S.jpg" TargetMode="External"/><Relationship Id="rId11" Type="http://schemas.openxmlformats.org/officeDocument/2006/relationships/hyperlink" Target="http://funforkids.ru/pictures/ant/ant011.png" TargetMode="External"/><Relationship Id="rId24" Type="http://schemas.openxmlformats.org/officeDocument/2006/relationships/hyperlink" Target="http://shkolapodelok.ru/detskie-stixi/stixi-pro-zhivotnyx/stixi-pro-volka-dlya-detej.html" TargetMode="External"/><Relationship Id="rId32" Type="http://schemas.openxmlformats.org/officeDocument/2006/relationships/hyperlink" Target="http://morestihov.ru/zivoy-ugolok/stixi-o-nasekomyx/korotkie-stixi-pro-babochek.html" TargetMode="External"/><Relationship Id="rId5" Type="http://schemas.openxmlformats.org/officeDocument/2006/relationships/hyperlink" Target="http://www.nvk24.com.ua/wp-content/uploads/2015/02/123.png" TargetMode="External"/><Relationship Id="rId15" Type="http://schemas.openxmlformats.org/officeDocument/2006/relationships/hyperlink" Target="http://img0.liveinternet.ru/images/attach/c/11/117/121/117121576_____________________68__17_.png" TargetMode="External"/><Relationship Id="rId23" Type="http://schemas.openxmlformats.org/officeDocument/2006/relationships/hyperlink" Target="http://shkolapodelok.ru/detskie-stixi/stixi-pro-zhivotnyx/stixi-pro-lisu-dlya-detej.html" TargetMode="External"/><Relationship Id="rId28" Type="http://schemas.openxmlformats.org/officeDocument/2006/relationships/hyperlink" Target="http://sait-zaika.ru/sait-zaika.ru/index.php?id=135&amp;option=com_content&amp;task=view" TargetMode="External"/><Relationship Id="rId10" Type="http://schemas.openxmlformats.org/officeDocument/2006/relationships/hyperlink" Target="http://dret.net/lectures/web-fall07/img/owl.png" TargetMode="External"/><Relationship Id="rId19" Type="http://schemas.openxmlformats.org/officeDocument/2006/relationships/hyperlink" Target="http://4vector.com/i/free-vector-beautiful-christmas-decoration-background-04-vector_015688_Christmas4.jpg" TargetMode="External"/><Relationship Id="rId31" Type="http://schemas.openxmlformats.org/officeDocument/2006/relationships/hyperlink" Target="http://www.kulichki.com/ejik/ej_stih.htm" TargetMode="External"/><Relationship Id="rId4" Type="http://schemas.openxmlformats.org/officeDocument/2006/relationships/hyperlink" Target="http://3.imgbb.ru/5/0/a/50ac9c58b4b8eaa7d396e8ff9be3d234.png" TargetMode="External"/><Relationship Id="rId9" Type="http://schemas.openxmlformats.org/officeDocument/2006/relationships/hyperlink" Target="http://www.playcast.ru/uploads/2015/03/03/12427466.png" TargetMode="External"/><Relationship Id="rId14" Type="http://schemas.openxmlformats.org/officeDocument/2006/relationships/hyperlink" Target="http://empowercards.files.wordpress.com/2011/08/beetle-pic.png" TargetMode="External"/><Relationship Id="rId22" Type="http://schemas.openxmlformats.org/officeDocument/2006/relationships/hyperlink" Target="http://cliparts.co/cliparts/rcn/KGe/rcnKGeGzi.png" TargetMode="External"/><Relationship Id="rId27" Type="http://schemas.openxmlformats.org/officeDocument/2006/relationships/hyperlink" Target="http://mamaschool.ru/stixi/stixi-pro-sovu" TargetMode="External"/><Relationship Id="rId30" Type="http://schemas.openxmlformats.org/officeDocument/2006/relationships/hyperlink" Target="http://chto-takoe-lyubov.net/stikhi-o-lyubvi/kollektsii-stikhov/8661-stixi-pro-chervyaka-chervyachka" TargetMode="External"/><Relationship Id="rId35" Type="http://schemas.openxmlformats.org/officeDocument/2006/relationships/hyperlink" Target="http://www.playcast.ru/uploads/2013/11/24/6654866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282" y="214296"/>
            <a:ext cx="785818" cy="482207"/>
          </a:xfrm>
          <a:prstGeom prst="rect">
            <a:avLst/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643702" y="2143122"/>
            <a:ext cx="785818" cy="482207"/>
          </a:xfrm>
          <a:prstGeom prst="rect">
            <a:avLst/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714876" y="2946799"/>
            <a:ext cx="785818" cy="482207"/>
          </a:xfrm>
          <a:prstGeom prst="rect">
            <a:avLst/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072066" y="1500180"/>
            <a:ext cx="785818" cy="482207"/>
          </a:xfrm>
          <a:prstGeom prst="rect">
            <a:avLst/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285984" y="500048"/>
            <a:ext cx="52149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Друзья!</a:t>
            </a:r>
          </a:p>
          <a:p>
            <a:pPr lvl="0" algn="ctr"/>
            <a:r>
              <a:rPr lang="ru-RU" sz="480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Попробуйте найти всех жителей лесной полянки.</a:t>
            </a:r>
          </a:p>
        </p:txBody>
      </p:sp>
      <p:pic>
        <p:nvPicPr>
          <p:cNvPr id="4098" name="Picture 2" descr="http://www.playcast.ru/uploads/2015/03/03/1242746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2845198"/>
            <a:ext cx="3765538" cy="2298302"/>
          </a:xfrm>
          <a:prstGeom prst="rect">
            <a:avLst/>
          </a:prstGeom>
          <a:noFill/>
        </p:spPr>
      </p:pic>
      <p:pic>
        <p:nvPicPr>
          <p:cNvPr id="10" name="Picture 2" descr="http://www.playcast.ru/uploads/2015/03/03/1242746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42844" y="2845198"/>
            <a:ext cx="3765538" cy="229830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1959.gi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4282" y="214296"/>
            <a:ext cx="6112922" cy="464347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5" name="Picture 2" descr="http://img-fotki.yandex.ru/get/6419/131624064.278/0_9651e_a909a000_XL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500694" y="3786196"/>
            <a:ext cx="527041" cy="527041"/>
          </a:xfrm>
          <a:prstGeom prst="rect">
            <a:avLst/>
          </a:prstGeom>
          <a:noFill/>
        </p:spPr>
      </p:pic>
      <p:pic>
        <p:nvPicPr>
          <p:cNvPr id="6" name="Picture 2" descr="http://img-fotki.yandex.ru/get/6419/131624064.278/0_9651e_a909a000_XL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143768" y="4500576"/>
            <a:ext cx="527041" cy="527041"/>
          </a:xfrm>
          <a:prstGeom prst="rect">
            <a:avLst/>
          </a:prstGeom>
          <a:noFill/>
        </p:spPr>
      </p:pic>
      <p:pic>
        <p:nvPicPr>
          <p:cNvPr id="2052" name="Picture 4" descr="http://img0.liveinternet.ru/images/attach/c/11/117/121/117121576_____________________68__17_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714876" y="4071948"/>
            <a:ext cx="538846" cy="630757"/>
          </a:xfrm>
          <a:prstGeom prst="rect">
            <a:avLst/>
          </a:prstGeom>
          <a:noFill/>
        </p:spPr>
      </p:pic>
      <p:pic>
        <p:nvPicPr>
          <p:cNvPr id="8" name="Picture 4" descr="http://img0.liveinternet.ru/images/attach/c/11/117/121/117121576_____________________68__17_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072330" y="3714758"/>
            <a:ext cx="732341" cy="857256"/>
          </a:xfrm>
          <a:prstGeom prst="rect">
            <a:avLst/>
          </a:prstGeom>
          <a:noFill/>
        </p:spPr>
      </p:pic>
      <p:pic>
        <p:nvPicPr>
          <p:cNvPr id="2054" name="Picture 6" descr="http://golance.ru/media/workimg/orig/054/eo3/xdm/yj3rvp4di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 flipH="1">
            <a:off x="1434131" y="1826760"/>
            <a:ext cx="851853" cy="1030742"/>
          </a:xfrm>
          <a:prstGeom prst="rect">
            <a:avLst/>
          </a:prstGeom>
          <a:noFill/>
        </p:spPr>
      </p:pic>
      <p:pic>
        <p:nvPicPr>
          <p:cNvPr id="13" name="Picture 6" descr="http://golance.ru/media/workimg/orig/054/eo3/xdm/yj3rvp4di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 flipH="1">
            <a:off x="6357950" y="4000510"/>
            <a:ext cx="851853" cy="1030742"/>
          </a:xfrm>
          <a:prstGeom prst="rect">
            <a:avLst/>
          </a:prstGeom>
          <a:noFill/>
        </p:spPr>
      </p:pic>
      <p:pic>
        <p:nvPicPr>
          <p:cNvPr id="2056" name="Picture 8" descr="http://cliparts.co/cliparts/rcn/KGe/rcnKGeGzi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429124" y="1571618"/>
            <a:ext cx="203088" cy="200230"/>
          </a:xfrm>
          <a:prstGeom prst="rect">
            <a:avLst/>
          </a:prstGeom>
          <a:noFill/>
        </p:spPr>
      </p:pic>
      <p:pic>
        <p:nvPicPr>
          <p:cNvPr id="15" name="Picture 8" descr="http://cliparts.co/cliparts/rcn/KGe/rcnKGeGzi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215206" y="1571618"/>
            <a:ext cx="565376" cy="557420"/>
          </a:xfrm>
          <a:prstGeom prst="rect">
            <a:avLst/>
          </a:prstGeom>
          <a:noFill/>
        </p:spPr>
      </p:pic>
      <p:pic>
        <p:nvPicPr>
          <p:cNvPr id="2058" name="Picture 10" descr="http://www.playcast.ru/uploads/2013/11/24/6654866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928926" y="571486"/>
            <a:ext cx="259856" cy="428628"/>
          </a:xfrm>
          <a:prstGeom prst="rect">
            <a:avLst/>
          </a:prstGeom>
          <a:noFill/>
        </p:spPr>
      </p:pic>
      <p:pic>
        <p:nvPicPr>
          <p:cNvPr id="17" name="Picture 10" descr="http://www.playcast.ru/uploads/2013/11/24/6654866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429388" y="357172"/>
            <a:ext cx="428628" cy="707015"/>
          </a:xfrm>
          <a:prstGeom prst="rect">
            <a:avLst/>
          </a:prstGeom>
          <a:noFill/>
        </p:spPr>
      </p:pic>
      <p:pic>
        <p:nvPicPr>
          <p:cNvPr id="2060" name="Picture 12" descr="http://dret.net/lectures/web-fall07/img/owl.pn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929058" y="1071552"/>
            <a:ext cx="250267" cy="237461"/>
          </a:xfrm>
          <a:prstGeom prst="rect">
            <a:avLst/>
          </a:prstGeom>
          <a:noFill/>
        </p:spPr>
      </p:pic>
      <p:pic>
        <p:nvPicPr>
          <p:cNvPr id="19" name="Picture 12" descr="http://dret.net/lectures/web-fall07/img/owl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7715272" y="4357700"/>
            <a:ext cx="702010" cy="666089"/>
          </a:xfrm>
          <a:prstGeom prst="rect">
            <a:avLst/>
          </a:prstGeom>
          <a:noFill/>
        </p:spPr>
      </p:pic>
      <p:pic>
        <p:nvPicPr>
          <p:cNvPr id="2062" name="Picture 14" descr="http://img-fotki.yandex.ru/get/6438/36014149.172/0_7f6a2_948638a8_S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5643570" y="2143122"/>
            <a:ext cx="600079" cy="714380"/>
          </a:xfrm>
          <a:prstGeom prst="rect">
            <a:avLst/>
          </a:prstGeom>
          <a:noFill/>
        </p:spPr>
      </p:pic>
      <p:pic>
        <p:nvPicPr>
          <p:cNvPr id="22" name="Picture 14" descr="http://img-fotki.yandex.ru/get/6438/36014149.172/0_7f6a2_948638a8_S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6858016" y="2714626"/>
            <a:ext cx="714380" cy="850452"/>
          </a:xfrm>
          <a:prstGeom prst="rect">
            <a:avLst/>
          </a:prstGeom>
          <a:noFill/>
        </p:spPr>
      </p:pic>
      <p:pic>
        <p:nvPicPr>
          <p:cNvPr id="2066" name="Picture 18" descr="http://s4.pic4you.ru/y2014/06-16/12216/4451299-thumb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 flipH="1">
            <a:off x="5286380" y="4500576"/>
            <a:ext cx="333368" cy="300031"/>
          </a:xfrm>
          <a:prstGeom prst="rect">
            <a:avLst/>
          </a:prstGeom>
          <a:noFill/>
        </p:spPr>
      </p:pic>
      <p:pic>
        <p:nvPicPr>
          <p:cNvPr id="2068" name="Picture 20" descr="http://s5.hostingkartinok.com/uploads/images/2014/01/18f94a43da460e240fb6c7305bf1825e.pn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358082" y="2500312"/>
            <a:ext cx="572457" cy="553916"/>
          </a:xfrm>
          <a:prstGeom prst="rect">
            <a:avLst/>
          </a:prstGeom>
          <a:noFill/>
        </p:spPr>
      </p:pic>
      <p:pic>
        <p:nvPicPr>
          <p:cNvPr id="2072" name="Picture 24" descr="http://funforkids.ru/pictures/ant/ant011.pn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2214546" y="4143386"/>
            <a:ext cx="500066" cy="500066"/>
          </a:xfrm>
          <a:prstGeom prst="rect">
            <a:avLst/>
          </a:prstGeom>
          <a:noFill/>
        </p:spPr>
      </p:pic>
      <p:pic>
        <p:nvPicPr>
          <p:cNvPr id="28" name="Picture 24" descr="http://funforkids.ru/pictures/ant/ant011.pn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6572264" y="2428874"/>
            <a:ext cx="500066" cy="500066"/>
          </a:xfrm>
          <a:prstGeom prst="rect">
            <a:avLst/>
          </a:prstGeom>
          <a:noFill/>
        </p:spPr>
      </p:pic>
      <p:pic>
        <p:nvPicPr>
          <p:cNvPr id="2074" name="Picture 26" descr="http://img-fotki.yandex.ru/get/4134/159303434.1b0/0_a3eb4_1b8b197c_XL.pn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786050" y="1838140"/>
            <a:ext cx="303260" cy="376420"/>
          </a:xfrm>
          <a:prstGeom prst="rect">
            <a:avLst/>
          </a:prstGeom>
          <a:noFill/>
        </p:spPr>
      </p:pic>
      <p:pic>
        <p:nvPicPr>
          <p:cNvPr id="30" name="Picture 26" descr="http://img-fotki.yandex.ru/get/4134/159303434.1b0/0_a3eb4_1b8b197c_XL.pn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6357950" y="1071552"/>
            <a:ext cx="642942" cy="798049"/>
          </a:xfrm>
          <a:prstGeom prst="rect">
            <a:avLst/>
          </a:prstGeom>
          <a:noFill/>
        </p:spPr>
      </p:pic>
      <p:pic>
        <p:nvPicPr>
          <p:cNvPr id="2076" name="Picture 28" descr="http://3.imgbb.ru/5/0/a/50ac9c58b4b8eaa7d396e8ff9be3d234.p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500035" y="2654010"/>
            <a:ext cx="571504" cy="917871"/>
          </a:xfrm>
          <a:prstGeom prst="rect">
            <a:avLst/>
          </a:prstGeom>
          <a:noFill/>
        </p:spPr>
      </p:pic>
      <p:pic>
        <p:nvPicPr>
          <p:cNvPr id="35" name="Picture 28" descr="http://3.imgbb.ru/5/0/a/50ac9c58b4b8eaa7d396e8ff9be3d234.pn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6333688" y="2928940"/>
            <a:ext cx="667204" cy="1071570"/>
          </a:xfrm>
          <a:prstGeom prst="rect">
            <a:avLst/>
          </a:prstGeom>
          <a:noFill/>
        </p:spPr>
      </p:pic>
      <p:pic>
        <p:nvPicPr>
          <p:cNvPr id="2080" name="Picture 32" descr="http://www.nvk24.com.ua/wp-content/uploads/2015/02/123.pn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4857752" y="1500180"/>
            <a:ext cx="609600" cy="609600"/>
          </a:xfrm>
          <a:prstGeom prst="rect">
            <a:avLst/>
          </a:prstGeom>
          <a:noFill/>
        </p:spPr>
      </p:pic>
      <p:pic>
        <p:nvPicPr>
          <p:cNvPr id="38" name="Picture 32" descr="http://www.nvk24.com.ua/wp-content/uploads/2015/02/123.pn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6858016" y="714362"/>
            <a:ext cx="966790" cy="966790"/>
          </a:xfrm>
          <a:prstGeom prst="rect">
            <a:avLst/>
          </a:prstGeom>
          <a:noFill/>
        </p:spPr>
      </p:pic>
      <p:sp>
        <p:nvSpPr>
          <p:cNvPr id="2082" name="AutoShape 34" descr="http://img1.liveinternet.ru/images/attach/c/5/87/42/87042987_large_Pticuy__49_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84" name="Picture 36" descr="http://samlib.siwatcher.ru/img/a/abow_a/20140604pomogiblizhnemuworobejsenjadoc/0020-045-zjablik.png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3786182" y="3143254"/>
            <a:ext cx="477976" cy="445691"/>
          </a:xfrm>
          <a:prstGeom prst="rect">
            <a:avLst/>
          </a:prstGeom>
          <a:noFill/>
        </p:spPr>
      </p:pic>
      <p:pic>
        <p:nvPicPr>
          <p:cNvPr id="41" name="Picture 36" descr="http://samlib.siwatcher.ru/img/a/abow_a/20140604pomogiblizhnemuworobejsenjadoc/0020-045-zjablik.png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6380040" y="2000246"/>
            <a:ext cx="477976" cy="445691"/>
          </a:xfrm>
          <a:prstGeom prst="rect">
            <a:avLst/>
          </a:prstGeom>
          <a:noFill/>
        </p:spPr>
      </p:pic>
      <p:pic>
        <p:nvPicPr>
          <p:cNvPr id="2086" name="Picture 38" descr="http://img-fotki.yandex.ru/get/5625/65387414.114/0_c70a4_b30fb141_S.jpg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1214414" y="4219594"/>
            <a:ext cx="285742" cy="209544"/>
          </a:xfrm>
          <a:prstGeom prst="rect">
            <a:avLst/>
          </a:prstGeom>
          <a:noFill/>
        </p:spPr>
      </p:pic>
      <p:pic>
        <p:nvPicPr>
          <p:cNvPr id="2088" name="Picture 40" descr="http://img-fotki.yandex.ru/get/5625/65387414.114/0_c70a4_b30fb141_S.jpg"/>
          <p:cNvPicPr>
            <a:picLocks noChangeAspect="1" noChangeArrowheads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6929454" y="214296"/>
            <a:ext cx="655921" cy="481009"/>
          </a:xfrm>
          <a:prstGeom prst="rect">
            <a:avLst/>
          </a:prstGeom>
          <a:noFill/>
        </p:spPr>
      </p:pic>
      <p:pic>
        <p:nvPicPr>
          <p:cNvPr id="2090" name="Picture 42" descr="http://galerey-room.ru/images/045717_1385258237.png"/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4071934" y="2643188"/>
            <a:ext cx="357190" cy="357190"/>
          </a:xfrm>
          <a:prstGeom prst="rect">
            <a:avLst/>
          </a:prstGeom>
          <a:noFill/>
        </p:spPr>
      </p:pic>
      <p:pic>
        <p:nvPicPr>
          <p:cNvPr id="45" name="Picture 42" descr="http://galerey-room.ru/images/045717_1385258237.png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6786578" y="1928808"/>
            <a:ext cx="714380" cy="714380"/>
          </a:xfrm>
          <a:prstGeom prst="rect">
            <a:avLst/>
          </a:prstGeom>
          <a:noFill/>
        </p:spPr>
      </p:pic>
      <p:sp>
        <p:nvSpPr>
          <p:cNvPr id="37" name="Прямоугольник 36"/>
          <p:cNvSpPr/>
          <p:nvPr/>
        </p:nvSpPr>
        <p:spPr>
          <a:xfrm>
            <a:off x="8501090" y="746428"/>
            <a:ext cx="468000" cy="468000"/>
          </a:xfrm>
          <a:prstGeom prst="rect">
            <a:avLst/>
          </a:prstGeom>
          <a:solidFill>
            <a:srgbClr val="72F25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9</a:t>
            </a:r>
            <a:endParaRPr lang="ru-RU" sz="2000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8501090" y="1285866"/>
            <a:ext cx="468000" cy="468000"/>
          </a:xfrm>
          <a:prstGeom prst="rect">
            <a:avLst/>
          </a:prstGeom>
          <a:solidFill>
            <a:srgbClr val="72F25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10</a:t>
            </a:r>
            <a:endParaRPr lang="ru-RU" sz="2000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8501090" y="1817998"/>
            <a:ext cx="468000" cy="468000"/>
          </a:xfrm>
          <a:prstGeom prst="rect">
            <a:avLst/>
          </a:prstGeom>
          <a:solidFill>
            <a:srgbClr val="72F25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11</a:t>
            </a:r>
            <a:endParaRPr lang="ru-RU" sz="200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8501090" y="2318064"/>
            <a:ext cx="468000" cy="468000"/>
          </a:xfrm>
          <a:prstGeom prst="rect">
            <a:avLst/>
          </a:prstGeom>
          <a:solidFill>
            <a:srgbClr val="72F25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12</a:t>
            </a:r>
            <a:endParaRPr lang="ru-RU" sz="20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8501090" y="2818130"/>
            <a:ext cx="468000" cy="468000"/>
          </a:xfrm>
          <a:prstGeom prst="rect">
            <a:avLst/>
          </a:prstGeom>
          <a:solidFill>
            <a:srgbClr val="72F25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13</a:t>
            </a:r>
            <a:endParaRPr lang="ru-RU" sz="2000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8501090" y="3357568"/>
            <a:ext cx="468000" cy="468000"/>
          </a:xfrm>
          <a:prstGeom prst="rect">
            <a:avLst/>
          </a:prstGeom>
          <a:solidFill>
            <a:srgbClr val="72F25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14</a:t>
            </a:r>
            <a:endParaRPr lang="ru-RU" sz="2000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8501090" y="3889700"/>
            <a:ext cx="468000" cy="468000"/>
          </a:xfrm>
          <a:prstGeom prst="rect">
            <a:avLst/>
          </a:prstGeom>
          <a:solidFill>
            <a:srgbClr val="72F25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15</a:t>
            </a:r>
            <a:endParaRPr lang="ru-RU" sz="200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7961652" y="214296"/>
            <a:ext cx="468000" cy="468000"/>
          </a:xfrm>
          <a:prstGeom prst="rect">
            <a:avLst/>
          </a:prstGeom>
          <a:solidFill>
            <a:srgbClr val="72F25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1</a:t>
            </a:r>
            <a:endParaRPr lang="ru-RU" sz="200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7961652" y="746428"/>
            <a:ext cx="468000" cy="468000"/>
          </a:xfrm>
          <a:prstGeom prst="rect">
            <a:avLst/>
          </a:prstGeom>
          <a:solidFill>
            <a:srgbClr val="72F25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2</a:t>
            </a:r>
            <a:endParaRPr lang="ru-RU" sz="200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7961652" y="1285866"/>
            <a:ext cx="468000" cy="468000"/>
          </a:xfrm>
          <a:prstGeom prst="rect">
            <a:avLst/>
          </a:prstGeom>
          <a:solidFill>
            <a:srgbClr val="72F25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3</a:t>
            </a:r>
            <a:endParaRPr lang="ru-RU" sz="2000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7961652" y="1817998"/>
            <a:ext cx="468000" cy="468000"/>
          </a:xfrm>
          <a:prstGeom prst="rect">
            <a:avLst/>
          </a:prstGeom>
          <a:solidFill>
            <a:srgbClr val="72F25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4</a:t>
            </a:r>
            <a:endParaRPr lang="ru-RU" sz="2000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7961652" y="2318064"/>
            <a:ext cx="468000" cy="468000"/>
          </a:xfrm>
          <a:prstGeom prst="rect">
            <a:avLst/>
          </a:prstGeom>
          <a:solidFill>
            <a:srgbClr val="72F25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5</a:t>
            </a:r>
            <a:endParaRPr lang="ru-RU" sz="2000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7961652" y="2818130"/>
            <a:ext cx="468000" cy="468000"/>
          </a:xfrm>
          <a:prstGeom prst="rect">
            <a:avLst/>
          </a:prstGeom>
          <a:solidFill>
            <a:srgbClr val="72F25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6</a:t>
            </a:r>
            <a:endParaRPr lang="ru-RU" sz="2000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7961652" y="3357568"/>
            <a:ext cx="468000" cy="468000"/>
          </a:xfrm>
          <a:prstGeom prst="rect">
            <a:avLst/>
          </a:prstGeom>
          <a:solidFill>
            <a:srgbClr val="72F25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7</a:t>
            </a:r>
            <a:endParaRPr lang="ru-RU" sz="2000" dirty="0"/>
          </a:p>
        </p:txBody>
      </p:sp>
      <p:sp>
        <p:nvSpPr>
          <p:cNvPr id="55" name="Прямоугольник 54"/>
          <p:cNvSpPr/>
          <p:nvPr/>
        </p:nvSpPr>
        <p:spPr>
          <a:xfrm>
            <a:off x="8501090" y="206990"/>
            <a:ext cx="468000" cy="468000"/>
          </a:xfrm>
          <a:prstGeom prst="rect">
            <a:avLst/>
          </a:prstGeom>
          <a:solidFill>
            <a:srgbClr val="72F25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8</a:t>
            </a:r>
            <a:endParaRPr lang="ru-RU" sz="2000" dirty="0"/>
          </a:p>
        </p:txBody>
      </p:sp>
      <p:sp>
        <p:nvSpPr>
          <p:cNvPr id="56" name="Умножение 55">
            <a:hlinkClick r:id="" action="ppaction://hlinkshowjump?jump=endshow"/>
          </p:cNvPr>
          <p:cNvSpPr/>
          <p:nvPr/>
        </p:nvSpPr>
        <p:spPr>
          <a:xfrm>
            <a:off x="8358214" y="4500576"/>
            <a:ext cx="571504" cy="500066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8" name="Рисунок 57" descr="image1959.gif"/>
          <p:cNvPicPr>
            <a:picLocks noChangeAspect="1"/>
          </p:cNvPicPr>
          <p:nvPr/>
        </p:nvPicPr>
        <p:blipFill>
          <a:blip r:embed="rId17"/>
          <a:srcRect t="55180" r="78964" b="20205"/>
          <a:stretch>
            <a:fillRect/>
          </a:stretch>
        </p:blipFill>
        <p:spPr>
          <a:xfrm>
            <a:off x="214282" y="2786064"/>
            <a:ext cx="1285884" cy="1143008"/>
          </a:xfrm>
          <a:prstGeom prst="rect">
            <a:avLst/>
          </a:prstGeom>
          <a:ln w="76200">
            <a:noFill/>
          </a:ln>
        </p:spPr>
      </p:pic>
      <p:pic>
        <p:nvPicPr>
          <p:cNvPr id="59" name="Рисунок 58" descr="image1959.gif"/>
          <p:cNvPicPr>
            <a:picLocks noChangeAspect="1"/>
          </p:cNvPicPr>
          <p:nvPr/>
        </p:nvPicPr>
        <p:blipFill>
          <a:blip r:embed="rId17"/>
          <a:srcRect l="87492" t="44410" r="2337" b="30975"/>
          <a:stretch>
            <a:fillRect/>
          </a:stretch>
        </p:blipFill>
        <p:spPr>
          <a:xfrm>
            <a:off x="5572132" y="2285998"/>
            <a:ext cx="621720" cy="1143008"/>
          </a:xfrm>
          <a:prstGeom prst="rect">
            <a:avLst/>
          </a:prstGeom>
          <a:ln w="76200">
            <a:noFill/>
          </a:ln>
        </p:spPr>
      </p:pic>
      <p:pic>
        <p:nvPicPr>
          <p:cNvPr id="60" name="Рисунок 59" descr="image1959.gif"/>
          <p:cNvPicPr>
            <a:picLocks noChangeAspect="1"/>
          </p:cNvPicPr>
          <p:nvPr/>
        </p:nvPicPr>
        <p:blipFill>
          <a:blip r:embed="rId17"/>
          <a:srcRect l="13868" t="41333" r="65097" b="37128"/>
          <a:stretch>
            <a:fillRect/>
          </a:stretch>
        </p:blipFill>
        <p:spPr>
          <a:xfrm>
            <a:off x="1071538" y="2143122"/>
            <a:ext cx="1285884" cy="1000132"/>
          </a:xfrm>
          <a:prstGeom prst="rect">
            <a:avLst/>
          </a:prstGeom>
          <a:ln w="76200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в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е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0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ли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0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червя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дя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20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сов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2000" fill="hold"/>
                                        <p:tgtEl>
                                          <p:spTgt spid="20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ол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2000" fill="hold"/>
                                        <p:tgtEl>
                                          <p:spTgt spid="20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б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2000" fill="hold"/>
                                        <p:tgtEl>
                                          <p:spTgt spid="20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бука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0"/>
                            </p:stCondLst>
                            <p:childTnLst>
                              <p:par>
                                <p:cTn id="15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2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2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ба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6" dur="2000" fill="hold"/>
                                        <p:tgtEl>
                                          <p:spTgt spid="20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ме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500"/>
                            </p:stCondLst>
                            <p:childTnLst>
                              <p:par>
                                <p:cTn id="18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6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3" dur="2000" fill="hold"/>
                                        <p:tgtEl>
                                          <p:spTgt spid="20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"/>
                            </p:stCondLst>
                            <p:childTnLst>
                              <p:par>
                                <p:cTn id="19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бел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500"/>
                            </p:stCondLst>
                            <p:childTnLst>
                              <p:par>
                                <p:cTn id="20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0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2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0" dur="2000" fill="hold"/>
                                        <p:tgtEl>
                                          <p:spTgt spid="208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вороб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500"/>
                            </p:stCondLst>
                            <p:childTnLst>
                              <p:par>
                                <p:cTn id="2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4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7" dur="2000" fill="hold"/>
                                        <p:tgtEl>
                                          <p:spTgt spid="20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воро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500"/>
                            </p:stCondLst>
                            <p:childTnLst>
                              <p:par>
                                <p:cTn id="2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6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4" dur="2000" fill="hold"/>
                                        <p:tgtEl>
                                          <p:spTgt spid="20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000"/>
                            </p:stCondLst>
                            <p:childTnLst>
                              <p:par>
                                <p:cTn id="24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бабо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500"/>
                            </p:stCondLst>
                            <p:childTnLst>
                              <p:par>
                                <p:cTn id="25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0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143900" y="4357700"/>
            <a:ext cx="648072" cy="574924"/>
          </a:xfrm>
          <a:prstGeom prst="actionButtonHom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ru-RU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Умножение 3">
            <a:hlinkClick r:id="" action="ppaction://hlinkshowjump?jump=endshow"/>
          </p:cNvPr>
          <p:cNvSpPr/>
          <p:nvPr/>
        </p:nvSpPr>
        <p:spPr>
          <a:xfrm>
            <a:off x="8358214" y="142858"/>
            <a:ext cx="571504" cy="500066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00100" y="1214428"/>
            <a:ext cx="6929486" cy="34200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numCol="2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/>
              </a:rPr>
              <a:t>Бабочка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/>
              </a:rPr>
              <a:t>Медведь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5"/>
              </a:rPr>
              <a:t>Белка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6"/>
              </a:rPr>
              <a:t>Воробей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7"/>
              </a:rPr>
              <a:t>Птичка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8"/>
              </a:rPr>
              <a:t>Бабочка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9"/>
              </a:rPr>
              <a:t>Цветы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 algn="ctr">
              <a:spcBef>
                <a:spcPct val="0"/>
              </a:spcBef>
            </a:pPr>
            <a:r>
              <a:rPr lang="ru-RU" sz="2000" dirty="0" smtClean="0">
                <a:hlinkClick r:id="rId10"/>
              </a:rPr>
              <a:t>Сова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hlinkClick r:id="rId11"/>
              </a:rPr>
              <a:t>Букашка</a:t>
            </a:r>
            <a:endParaRPr lang="ru-RU" sz="2000" dirty="0" smtClean="0"/>
          </a:p>
          <a:p>
            <a:pPr algn="ctr">
              <a:spcBef>
                <a:spcPct val="0"/>
              </a:spcBef>
            </a:pPr>
            <a:r>
              <a:rPr lang="ru-RU" sz="2000" u="sng" dirty="0" smtClean="0">
                <a:hlinkClick r:id="rId12"/>
              </a:rPr>
              <a:t>Эмблема фестиваля</a:t>
            </a:r>
            <a:endParaRPr lang="ru-RU" sz="2000" u="sng" dirty="0" smtClean="0"/>
          </a:p>
          <a:p>
            <a:pPr algn="ctr">
              <a:spcBef>
                <a:spcPct val="0"/>
              </a:spcBef>
            </a:pPr>
            <a:r>
              <a:rPr lang="ru-RU" sz="2000" u="sng" dirty="0" smtClean="0">
                <a:hlinkClick r:id="rId13"/>
              </a:rPr>
              <a:t>Эмблема сайта</a:t>
            </a:r>
            <a:endParaRPr lang="ru-RU" sz="2000" u="sng" dirty="0" smtClean="0"/>
          </a:p>
          <a:p>
            <a:pPr algn="ctr">
              <a:spcBef>
                <a:spcPct val="0"/>
              </a:spcBef>
            </a:pPr>
            <a:r>
              <a:rPr lang="ru-RU" sz="2000" dirty="0" smtClean="0">
                <a:solidFill>
                  <a:srgbClr val="002060"/>
                </a:solidFill>
                <a:hlinkClick r:id="rId14"/>
              </a:rPr>
              <a:t>Божья коровка</a:t>
            </a:r>
            <a:br>
              <a:rPr lang="ru-RU" sz="2000" dirty="0" smtClean="0">
                <a:solidFill>
                  <a:srgbClr val="002060"/>
                </a:solidFill>
                <a:hlinkClick r:id="rId14"/>
              </a:rPr>
            </a:br>
            <a:r>
              <a:rPr lang="ru-RU" sz="2000" dirty="0" smtClean="0">
                <a:solidFill>
                  <a:srgbClr val="002060"/>
                </a:solidFill>
                <a:hlinkClick r:id="rId15"/>
              </a:rPr>
              <a:t>Ёжик</a:t>
            </a: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  <a:hlinkClick r:id="rId16"/>
              </a:rPr>
              <a:t>Волк</a:t>
            </a: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  <a:hlinkClick r:id="rId17"/>
              </a:rPr>
              <a:t>Лиса</a:t>
            </a: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  <a:hlinkClick r:id="rId18"/>
              </a:rPr>
              <a:t>Лягушка</a:t>
            </a:r>
            <a:r>
              <a:rPr lang="ru-RU" sz="2400" dirty="0" smtClean="0">
                <a:hlinkClick r:id="rId18"/>
              </a:rPr>
              <a:t/>
            </a:r>
            <a:br>
              <a:rPr lang="ru-RU" sz="2400" dirty="0" smtClean="0">
                <a:hlinkClick r:id="rId18"/>
              </a:rPr>
            </a:br>
            <a:r>
              <a:rPr lang="ru-RU" sz="2400" dirty="0" smtClean="0">
                <a:hlinkClick r:id="rId19"/>
              </a:rPr>
              <a:t>Рамка</a:t>
            </a:r>
            <a:br>
              <a:rPr lang="ru-RU" sz="2400" dirty="0" smtClean="0">
                <a:hlinkClick r:id="rId19"/>
              </a:rPr>
            </a:br>
            <a:r>
              <a:rPr lang="ru-RU" sz="2400" dirty="0" smtClean="0">
                <a:hlinkClick r:id="rId20"/>
              </a:rPr>
              <a:t>Рисунок</a:t>
            </a:r>
            <a:br>
              <a:rPr lang="ru-RU" sz="2400" dirty="0" smtClean="0">
                <a:hlinkClick r:id="rId20"/>
              </a:rPr>
            </a:br>
            <a:r>
              <a:rPr lang="ru-RU" sz="2400" dirty="0" smtClean="0">
                <a:hlinkClick r:id="rId21"/>
              </a:rPr>
              <a:t>Фон</a:t>
            </a:r>
            <a:br>
              <a:rPr lang="ru-RU" sz="2400" dirty="0" smtClean="0">
                <a:hlinkClick r:id="rId21"/>
              </a:rPr>
            </a:br>
            <a:r>
              <a:rPr lang="ru-RU" sz="2400" dirty="0" smtClean="0">
                <a:hlinkClick r:id="rId22"/>
              </a:rPr>
              <a:t>Червячок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  <a:p>
            <a:r>
              <a:rPr lang="ru-RU" sz="2000" u="sng" dirty="0" smtClean="0">
                <a:hlinkClick r:id="rId23"/>
              </a:rPr>
              <a:t>Стихи про лису</a:t>
            </a:r>
            <a:endParaRPr lang="ru-RU" sz="2000" dirty="0" smtClean="0"/>
          </a:p>
          <a:p>
            <a:r>
              <a:rPr lang="ru-RU" sz="2000" u="sng" dirty="0" smtClean="0">
                <a:hlinkClick r:id="rId24"/>
              </a:rPr>
              <a:t>Стихи про волка</a:t>
            </a:r>
            <a:endParaRPr lang="ru-RU" sz="2000" dirty="0" smtClean="0"/>
          </a:p>
          <a:p>
            <a:r>
              <a:rPr lang="ru-RU" sz="2000" u="sng" dirty="0" smtClean="0">
                <a:hlinkClick r:id="rId25"/>
              </a:rPr>
              <a:t>Стихи про воробья</a:t>
            </a:r>
            <a:endParaRPr lang="ru-RU" sz="2000" dirty="0" smtClean="0"/>
          </a:p>
          <a:p>
            <a:r>
              <a:rPr lang="ru-RU" sz="2000" u="sng" dirty="0" smtClean="0">
                <a:hlinkClick r:id="rId26"/>
              </a:rPr>
              <a:t>Стихи про медведя</a:t>
            </a:r>
            <a:endParaRPr lang="ru-RU" sz="2000" dirty="0" smtClean="0"/>
          </a:p>
          <a:p>
            <a:r>
              <a:rPr lang="ru-RU" sz="2000" u="sng" dirty="0" smtClean="0">
                <a:hlinkClick r:id="rId27"/>
              </a:rPr>
              <a:t>Стихи про сову</a:t>
            </a:r>
            <a:endParaRPr lang="ru-RU" sz="2000" dirty="0" smtClean="0"/>
          </a:p>
          <a:p>
            <a:r>
              <a:rPr lang="ru-RU" sz="2000" u="sng" dirty="0" smtClean="0">
                <a:hlinkClick r:id="rId28"/>
              </a:rPr>
              <a:t>Стихи про лягушку</a:t>
            </a:r>
            <a:endParaRPr lang="ru-RU" sz="2000" dirty="0" smtClean="0"/>
          </a:p>
          <a:p>
            <a:r>
              <a:rPr lang="ru-RU" sz="2000" u="sng" dirty="0" smtClean="0">
                <a:hlinkClick r:id="rId29"/>
              </a:rPr>
              <a:t>Стихи про дятла</a:t>
            </a:r>
            <a:endParaRPr lang="ru-RU" sz="2000" dirty="0" smtClean="0"/>
          </a:p>
          <a:p>
            <a:r>
              <a:rPr lang="ru-RU" sz="2000" u="sng" dirty="0" smtClean="0">
                <a:hlinkClick r:id="rId30"/>
              </a:rPr>
              <a:t>Стихи про червячка</a:t>
            </a:r>
            <a:endParaRPr lang="ru-RU" sz="2000" dirty="0" smtClean="0"/>
          </a:p>
          <a:p>
            <a:r>
              <a:rPr lang="ru-RU" sz="2000" u="sng" dirty="0" smtClean="0">
                <a:hlinkClick r:id="rId31"/>
              </a:rPr>
              <a:t>Стихи про ёжика</a:t>
            </a:r>
            <a:endParaRPr lang="ru-RU" sz="2000" dirty="0" smtClean="0"/>
          </a:p>
          <a:p>
            <a:r>
              <a:rPr lang="ru-RU" sz="2000" dirty="0" smtClean="0"/>
              <a:t> </a:t>
            </a:r>
            <a:r>
              <a:rPr lang="ru-RU" sz="2000" u="sng" dirty="0" smtClean="0">
                <a:hlinkClick r:id="rId32"/>
              </a:rPr>
              <a:t>Стихи про бабочку</a:t>
            </a:r>
            <a:endParaRPr lang="ru-RU" sz="2000" dirty="0" smtClean="0"/>
          </a:p>
          <a:p>
            <a:r>
              <a:rPr lang="ru-RU" sz="2000" u="sng" dirty="0" smtClean="0">
                <a:hlinkClick r:id="rId33"/>
              </a:rPr>
              <a:t>Стихи про белочку</a:t>
            </a:r>
            <a:endParaRPr lang="ru-RU" sz="2000" dirty="0" smtClean="0"/>
          </a:p>
          <a:p>
            <a:r>
              <a:rPr lang="ru-RU" sz="2000" u="sng" dirty="0" smtClean="0">
                <a:hlinkClick r:id="rId34"/>
              </a:rPr>
              <a:t>Стихи про божью коровку</a:t>
            </a:r>
            <a:endParaRPr lang="ru-RU" sz="2000" u="sng" dirty="0" smtClean="0"/>
          </a:p>
          <a:p>
            <a:r>
              <a:rPr lang="ru-RU" sz="2000" dirty="0" smtClean="0">
                <a:hlinkClick r:id="rId35"/>
              </a:rPr>
              <a:t>Дятел</a:t>
            </a:r>
            <a:endParaRPr lang="ru-RU" sz="2000" dirty="0" smtClean="0"/>
          </a:p>
          <a:p>
            <a:r>
              <a:rPr lang="ru-RU" sz="2000" dirty="0" smtClean="0"/>
              <a:t>Звуковые файлы записаны и обработаны в программе </a:t>
            </a:r>
            <a:r>
              <a:rPr lang="ru-RU" sz="2000" dirty="0" err="1" smtClean="0"/>
              <a:t>Audacity</a:t>
            </a:r>
            <a:endParaRPr lang="ru-RU" sz="2000" dirty="0" smtClean="0"/>
          </a:p>
          <a:p>
            <a:pPr algn="ctr">
              <a:spcBef>
                <a:spcPct val="0"/>
              </a:spcBef>
            </a:pPr>
            <a:endParaRPr lang="ru-RU" sz="2000" dirty="0" smtClean="0"/>
          </a:p>
          <a:p>
            <a:pPr lvl="0" algn="ctr">
              <a:spcBef>
                <a:spcPct val="0"/>
              </a:spcBef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14546" y="428610"/>
            <a:ext cx="4429156" cy="64294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Источники: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</TotalTime>
  <Words>27</Words>
  <Application>Microsoft Office PowerPoint</Application>
  <PresentationFormat>Экран (16:9)</PresentationFormat>
  <Paragraphs>37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6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валентин и наталья</dc:creator>
  <cp:lastModifiedBy>Пользователь</cp:lastModifiedBy>
  <cp:revision>83</cp:revision>
  <dcterms:modified xsi:type="dcterms:W3CDTF">2022-06-15T12:08:54Z</dcterms:modified>
</cp:coreProperties>
</file>