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B4131BE-230D-4D0B-BB87-598C3FFA1BEB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DAD7C35-1477-446F-9528-6E935F9ED8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31BE-230D-4D0B-BB87-598C3FFA1BEB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D7C35-1477-446F-9528-6E935F9ED8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31BE-230D-4D0B-BB87-598C3FFA1BEB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D7C35-1477-446F-9528-6E935F9ED8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31BE-230D-4D0B-BB87-598C3FFA1BEB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D7C35-1477-446F-9528-6E935F9ED8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31BE-230D-4D0B-BB87-598C3FFA1BEB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D7C35-1477-446F-9528-6E935F9ED8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31BE-230D-4D0B-BB87-598C3FFA1BEB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D7C35-1477-446F-9528-6E935F9ED8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31BE-230D-4D0B-BB87-598C3FFA1BEB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D7C35-1477-446F-9528-6E935F9ED8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31BE-230D-4D0B-BB87-598C3FFA1BEB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D7C35-1477-446F-9528-6E935F9ED8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31BE-230D-4D0B-BB87-598C3FFA1BEB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D7C35-1477-446F-9528-6E935F9ED8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31BE-230D-4D0B-BB87-598C3FFA1BEB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D7C35-1477-446F-9528-6E935F9ED8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31BE-230D-4D0B-BB87-598C3FFA1BEB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D7C35-1477-446F-9528-6E935F9ED8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B4131BE-230D-4D0B-BB87-598C3FFA1BEB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DAD7C35-1477-446F-9528-6E935F9ED8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76523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16463" y="2197914"/>
            <a:ext cx="506420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Звуки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[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], [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]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, 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буква Д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20272" y="1643916"/>
            <a:ext cx="42191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,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159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72816"/>
            <a:ext cx="2562647" cy="3491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332656"/>
            <a:ext cx="7024744" cy="49834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50" t="12232" r="6485" b="4844"/>
          <a:stretch/>
        </p:blipFill>
        <p:spPr bwMode="auto">
          <a:xfrm>
            <a:off x="4426413" y="2780928"/>
            <a:ext cx="4027576" cy="2679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 noCrop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4976" y="2237950"/>
            <a:ext cx="576064" cy="1506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86697" y="0"/>
            <a:ext cx="547297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Отгадай загадки</a:t>
            </a:r>
            <a:endParaRPr lang="ru-RU" sz="48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82531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 на дружке ровно в ряд </a:t>
            </a:r>
            <a:b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Эти кубики стоят, </a:t>
            </a:r>
            <a:b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есть окно и вход, </a:t>
            </a:r>
            <a:b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кто-нибудь живет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2564904"/>
            <a:ext cx="3240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Белый столб стоит на крыше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растет все выше, выше.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Вот дорос он до небес-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исчез.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365104"/>
            <a:ext cx="3096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Его весной и летом</a:t>
            </a:r>
            <a:b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 видели одетым,</a:t>
            </a:r>
            <a:b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осенью с бедняжки</a:t>
            </a:r>
            <a:b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Сорвали все рубашки.</a:t>
            </a:r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81040" y="2311914"/>
            <a:ext cx="83708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</a:t>
            </a:r>
            <a:endParaRPr lang="ru-RU" sz="66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32768" y="1129954"/>
            <a:ext cx="83708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</a:t>
            </a:r>
            <a:endParaRPr lang="ru-RU" sz="6600" b="1" cap="none" spc="0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708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8363"/>
            <a:ext cx="3365993" cy="4586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50" t="12232" r="6485" b="4844"/>
          <a:stretch/>
        </p:blipFill>
        <p:spPr bwMode="auto">
          <a:xfrm>
            <a:off x="2412624" y="2058778"/>
            <a:ext cx="4981950" cy="33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07932"/>
            <a:ext cx="792088" cy="2071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18331" y="45695"/>
            <a:ext cx="517000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Составим схемы</a:t>
            </a:r>
            <a:endParaRPr lang="ru-RU" sz="44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812360" y="2243554"/>
            <a:ext cx="575955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106596" y="2243554"/>
            <a:ext cx="575955" cy="5040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456002" y="2243554"/>
            <a:ext cx="575955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127378" y="966085"/>
            <a:ext cx="575955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763247" y="966085"/>
            <a:ext cx="575955" cy="5040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498031" y="955904"/>
            <a:ext cx="575955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791758" y="955904"/>
            <a:ext cx="575955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446256" y="966085"/>
            <a:ext cx="575955" cy="5040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160888" y="5373216"/>
            <a:ext cx="575955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884694" y="5373216"/>
            <a:ext cx="575955" cy="5040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615621" y="5373216"/>
            <a:ext cx="575955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102515" y="955904"/>
            <a:ext cx="575955" cy="5040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404074" y="749556"/>
            <a:ext cx="45719" cy="8169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718621" y="744763"/>
            <a:ext cx="45719" cy="81691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>
            <a:endCxn id="13" idx="0"/>
          </p:cNvCxnSpPr>
          <p:nvPr/>
        </p:nvCxnSpPr>
        <p:spPr>
          <a:xfrm flipH="1">
            <a:off x="5051225" y="744763"/>
            <a:ext cx="140354" cy="2213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3727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3442" y="188640"/>
            <a:ext cx="565892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Есть ли звук </a:t>
            </a:r>
            <a:r>
              <a:rPr lang="en-US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ru-RU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</a:t>
            </a:r>
            <a:r>
              <a:rPr lang="en-US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], [</a:t>
            </a:r>
            <a:r>
              <a:rPr lang="ru-RU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 </a:t>
            </a:r>
            <a:r>
              <a:rPr lang="en-US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]</a:t>
            </a:r>
            <a:endParaRPr lang="ru-RU" sz="44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83252" y="-273025"/>
            <a:ext cx="3786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  <a:endParaRPr lang="ru-RU" sz="54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958081"/>
            <a:ext cx="2808312" cy="2038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977480"/>
            <a:ext cx="1892200" cy="2836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1631" y="1052736"/>
            <a:ext cx="258935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549" y="3645024"/>
            <a:ext cx="2702877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1888" y="3428999"/>
            <a:ext cx="1964208" cy="288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1661" y="3676999"/>
            <a:ext cx="2369320" cy="215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3353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6847" y="116632"/>
            <a:ext cx="74703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что похожа буква Д</a:t>
            </a:r>
            <a:endParaRPr lang="ru-RU" sz="48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4136" y="947628"/>
            <a:ext cx="5221084" cy="42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212812"/>
            <a:ext cx="30963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 домик – буква Д.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домике – окошко.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трубы идет дымок,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окошке – кошка.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60031" y="5373216"/>
            <a:ext cx="34471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стоит, дымок пуская,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 Д – труба печная.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414908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  чемоданчик,   детки!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же он? – На табуретке!</a:t>
            </a:r>
          </a:p>
        </p:txBody>
      </p:sp>
    </p:spTree>
    <p:extLst>
      <p:ext uri="{BB962C8B-B14F-4D97-AF65-F5344CB8AC3E}">
        <p14:creationId xmlns:p14="http://schemas.microsoft.com/office/powerpoint/2010/main" xmlns="" val="329334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3885" y="188640"/>
            <a:ext cx="47868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Договори слово</a:t>
            </a:r>
            <a:endParaRPr lang="ru-RU" sz="44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10602001"/>
              </p:ext>
            </p:extLst>
          </p:nvPr>
        </p:nvGraphicFramePr>
        <p:xfrm>
          <a:off x="3275856" y="1268760"/>
          <a:ext cx="1296144" cy="3729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</a:tblGrid>
              <a:tr h="932402">
                <a:tc>
                  <a:txBody>
                    <a:bodyPr/>
                    <a:lstStyle/>
                    <a:p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2402">
                <a:tc>
                  <a:txBody>
                    <a:bodyPr/>
                    <a:lstStyle/>
                    <a:p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2402">
                <a:tc>
                  <a:txBody>
                    <a:bodyPr/>
                    <a:lstStyle/>
                    <a:p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2402">
                <a:tc>
                  <a:txBody>
                    <a:bodyPr/>
                    <a:lstStyle/>
                    <a:p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6295498"/>
              </p:ext>
            </p:extLst>
          </p:nvPr>
        </p:nvGraphicFramePr>
        <p:xfrm>
          <a:off x="4572000" y="1268760"/>
          <a:ext cx="1152128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8514495"/>
              </p:ext>
            </p:extLst>
          </p:nvPr>
        </p:nvGraphicFramePr>
        <p:xfrm>
          <a:off x="4572000" y="2204864"/>
          <a:ext cx="1584176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96978989"/>
              </p:ext>
            </p:extLst>
          </p:nvPr>
        </p:nvGraphicFramePr>
        <p:xfrm>
          <a:off x="4572000" y="3140968"/>
          <a:ext cx="108012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19652219"/>
              </p:ext>
            </p:extLst>
          </p:nvPr>
        </p:nvGraphicFramePr>
        <p:xfrm>
          <a:off x="4572000" y="4077072"/>
          <a:ext cx="108012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61226517"/>
              </p:ext>
            </p:extLst>
          </p:nvPr>
        </p:nvGraphicFramePr>
        <p:xfrm>
          <a:off x="2363885" y="1268760"/>
          <a:ext cx="1008111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39142779"/>
              </p:ext>
            </p:extLst>
          </p:nvPr>
        </p:nvGraphicFramePr>
        <p:xfrm>
          <a:off x="2363885" y="2204864"/>
          <a:ext cx="983979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397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92742119"/>
              </p:ext>
            </p:extLst>
          </p:nvPr>
        </p:nvGraphicFramePr>
        <p:xfrm>
          <a:off x="4499992" y="2204864"/>
          <a:ext cx="144016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вой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63328502"/>
              </p:ext>
            </p:extLst>
          </p:nvPr>
        </p:nvGraphicFramePr>
        <p:xfrm>
          <a:off x="2359657" y="3140968"/>
          <a:ext cx="988207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820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18321455"/>
              </p:ext>
            </p:extLst>
          </p:nvPr>
        </p:nvGraphicFramePr>
        <p:xfrm>
          <a:off x="4499992" y="3140968"/>
          <a:ext cx="1512168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шка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0685116"/>
              </p:ext>
            </p:extLst>
          </p:nvPr>
        </p:nvGraphicFramePr>
        <p:xfrm>
          <a:off x="2363885" y="4077072"/>
          <a:ext cx="983979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397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55958272"/>
              </p:ext>
            </p:extLst>
          </p:nvPr>
        </p:nvGraphicFramePr>
        <p:xfrm>
          <a:off x="4572000" y="4077072"/>
          <a:ext cx="1368152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endParaRPr lang="ru-RU" sz="5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3720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7223" y="260648"/>
            <a:ext cx="48670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Составь слова</a:t>
            </a:r>
            <a:endParaRPr lang="ru-RU" sz="48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84120069"/>
              </p:ext>
            </p:extLst>
          </p:nvPr>
        </p:nvGraphicFramePr>
        <p:xfrm>
          <a:off x="1835696" y="1844824"/>
          <a:ext cx="4860000" cy="32400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20000"/>
                <a:gridCol w="1620000"/>
                <a:gridCol w="1620000"/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МУШ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40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</a:t>
                      </a:r>
                      <a:endParaRPr lang="ru-RU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9445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280</TotalTime>
  <Words>123</Words>
  <Application>Microsoft Office PowerPoint</Application>
  <PresentationFormat>Экран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Остин</vt:lpstr>
      <vt:lpstr>Слайд 1</vt:lpstr>
      <vt:lpstr> </vt:lpstr>
      <vt:lpstr>Слайд 3</vt:lpstr>
      <vt:lpstr>Слайд 4</vt:lpstr>
      <vt:lpstr>Слайд 5</vt:lpstr>
      <vt:lpstr>Слайд 6</vt:lpstr>
      <vt:lpstr>Слайд 7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1234</cp:lastModifiedBy>
  <cp:revision>19</cp:revision>
  <dcterms:created xsi:type="dcterms:W3CDTF">2016-10-21T20:22:07Z</dcterms:created>
  <dcterms:modified xsi:type="dcterms:W3CDTF">2020-04-21T10:57:39Z</dcterms:modified>
</cp:coreProperties>
</file>