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B4131BE-230D-4D0B-BB87-598C3FFA1BEB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DAD7C35-1477-446F-9528-6E935F9ED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16463" y="2197914"/>
            <a:ext cx="506420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Звуки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[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], [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</a:t>
            </a:r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]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буква Д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1643916"/>
            <a:ext cx="42191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5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72816"/>
            <a:ext cx="2562647" cy="349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332656"/>
            <a:ext cx="7024744" cy="49834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0" t="12232" r="6485" b="4844"/>
          <a:stretch/>
        </p:blipFill>
        <p:spPr bwMode="auto">
          <a:xfrm>
            <a:off x="4426413" y="2780928"/>
            <a:ext cx="4027576" cy="2679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 noCrop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4976" y="2237950"/>
            <a:ext cx="576064" cy="15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686697" y="0"/>
            <a:ext cx="54729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Отгадай загадки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82531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Друг на дружке ровно в ряд </a:t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Эти кубики стоят, </a:t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есть окно и вход, </a:t>
            </a:r>
            <a:b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кто-нибудь живет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564904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Белый столб стоит на крыше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растет все выше, выше.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Вот дорос он до небес-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исчез.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436510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Его весной и летом</a:t>
            </a:r>
            <a:b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Мы видели одетым,</a:t>
            </a:r>
            <a:b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осенью с бедняжки</a:t>
            </a:r>
            <a:b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Сорвали все рубашки.</a:t>
            </a:r>
            <a:endParaRPr lang="ru-RU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81040" y="2311914"/>
            <a:ext cx="8370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6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32768" y="1129954"/>
            <a:ext cx="83708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endParaRPr lang="ru-RU" sz="6600" b="1" cap="none" spc="0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08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8363"/>
            <a:ext cx="3365993" cy="4586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50" t="12232" r="6485" b="4844"/>
          <a:stretch/>
        </p:blipFill>
        <p:spPr bwMode="auto">
          <a:xfrm>
            <a:off x="2412624" y="2058778"/>
            <a:ext cx="4981950" cy="33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207932"/>
            <a:ext cx="792088" cy="2071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18331" y="45695"/>
            <a:ext cx="51700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Составим схемы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812360" y="2243554"/>
            <a:ext cx="575955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106596" y="2243554"/>
            <a:ext cx="575955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456002" y="2243554"/>
            <a:ext cx="575955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127378" y="966085"/>
            <a:ext cx="575955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63247" y="966085"/>
            <a:ext cx="575955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498031" y="955904"/>
            <a:ext cx="575955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791758" y="955904"/>
            <a:ext cx="575955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7446256" y="966085"/>
            <a:ext cx="575955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160888" y="5373216"/>
            <a:ext cx="575955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884694" y="5373216"/>
            <a:ext cx="575955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615621" y="5373216"/>
            <a:ext cx="575955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102515" y="955904"/>
            <a:ext cx="575955" cy="5040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04074" y="749556"/>
            <a:ext cx="45719" cy="8169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718621" y="744763"/>
            <a:ext cx="45719" cy="81691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>
            <a:endCxn id="13" idx="0"/>
          </p:cNvCxnSpPr>
          <p:nvPr/>
        </p:nvCxnSpPr>
        <p:spPr>
          <a:xfrm flipH="1">
            <a:off x="5051225" y="744763"/>
            <a:ext cx="140354" cy="2213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727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13442" y="188640"/>
            <a:ext cx="56589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Есть ли звук </a:t>
            </a:r>
            <a:r>
              <a:rPr lang="en-US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[</a:t>
            </a:r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en-US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], [</a:t>
            </a:r>
            <a:r>
              <a:rPr lang="ru-RU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 </a:t>
            </a:r>
            <a:r>
              <a:rPr lang="en-US" sz="4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]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983252" y="-273025"/>
            <a:ext cx="3786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</a:t>
            </a:r>
            <a:endParaRPr lang="ru-RU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958081"/>
            <a:ext cx="2808312" cy="2038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977480"/>
            <a:ext cx="1892200" cy="283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1631" y="1052736"/>
            <a:ext cx="258935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549" y="3645024"/>
            <a:ext cx="2702877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1888" y="3428999"/>
            <a:ext cx="1964208" cy="2887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1661" y="3676999"/>
            <a:ext cx="2369320" cy="2152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353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6847" y="116632"/>
            <a:ext cx="74703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что похожа буква Д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136" y="947628"/>
            <a:ext cx="5221084" cy="42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1212812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 домик – буква Д.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домике – окошко.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трубы идет дымок,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окошке – кошка.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1" y="5373216"/>
            <a:ext cx="34471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стоит, дымок пуская,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Буква Д – труба печная.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14908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Дайте   чемоданчик,   детки!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же он? – На табуретке!</a:t>
            </a:r>
          </a:p>
        </p:txBody>
      </p:sp>
    </p:spTree>
    <p:extLst>
      <p:ext uri="{BB962C8B-B14F-4D97-AF65-F5344CB8AC3E}">
        <p14:creationId xmlns:p14="http://schemas.microsoft.com/office/powerpoint/2010/main" xmlns="" val="32933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3885" y="188640"/>
            <a:ext cx="478688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Договори слово</a:t>
            </a:r>
            <a:endParaRPr lang="ru-RU" sz="4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0602001"/>
              </p:ext>
            </p:extLst>
          </p:nvPr>
        </p:nvGraphicFramePr>
        <p:xfrm>
          <a:off x="3275856" y="1268760"/>
          <a:ext cx="1296144" cy="3729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</a:tblGrid>
              <a:tr h="932402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  <a:endParaRPr lang="ru-RU" sz="5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2402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5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2402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</a:t>
                      </a:r>
                      <a:endParaRPr lang="ru-RU" sz="5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32402">
                <a:tc>
                  <a:txBody>
                    <a:bodyPr/>
                    <a:lstStyle/>
                    <a:p>
                      <a:r>
                        <a:rPr lang="ru-RU" sz="5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</a:t>
                      </a:r>
                      <a:endParaRPr lang="ru-RU" sz="5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6295498"/>
              </p:ext>
            </p:extLst>
          </p:nvPr>
        </p:nvGraphicFramePr>
        <p:xfrm>
          <a:off x="4572000" y="1268760"/>
          <a:ext cx="115212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48514495"/>
              </p:ext>
            </p:extLst>
          </p:nvPr>
        </p:nvGraphicFramePr>
        <p:xfrm>
          <a:off x="4572000" y="2204864"/>
          <a:ext cx="1584176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мик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6978989"/>
              </p:ext>
            </p:extLst>
          </p:nvPr>
        </p:nvGraphicFramePr>
        <p:xfrm>
          <a:off x="4572000" y="3140968"/>
          <a:ext cx="10801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хи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9652219"/>
              </p:ext>
            </p:extLst>
          </p:nvPr>
        </p:nvGraphicFramePr>
        <p:xfrm>
          <a:off x="4572000" y="4077072"/>
          <a:ext cx="108012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61226517"/>
              </p:ext>
            </p:extLst>
          </p:nvPr>
        </p:nvGraphicFramePr>
        <p:xfrm>
          <a:off x="2363885" y="1268760"/>
          <a:ext cx="1008111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9142779"/>
              </p:ext>
            </p:extLst>
          </p:nvPr>
        </p:nvGraphicFramePr>
        <p:xfrm>
          <a:off x="2363885" y="2204864"/>
          <a:ext cx="98397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9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92742119"/>
              </p:ext>
            </p:extLst>
          </p:nvPr>
        </p:nvGraphicFramePr>
        <p:xfrm>
          <a:off x="4499992" y="2204864"/>
          <a:ext cx="144016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вой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63328502"/>
              </p:ext>
            </p:extLst>
          </p:nvPr>
        </p:nvGraphicFramePr>
        <p:xfrm>
          <a:off x="2359657" y="3140968"/>
          <a:ext cx="988207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20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8321455"/>
              </p:ext>
            </p:extLst>
          </p:nvPr>
        </p:nvGraphicFramePr>
        <p:xfrm>
          <a:off x="4499992" y="3140968"/>
          <a:ext cx="15121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шка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0685116"/>
              </p:ext>
            </p:extLst>
          </p:nvPr>
        </p:nvGraphicFramePr>
        <p:xfrm>
          <a:off x="2363885" y="4077072"/>
          <a:ext cx="983979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397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5958272"/>
              </p:ext>
            </p:extLst>
          </p:nvPr>
        </p:nvGraphicFramePr>
        <p:xfrm>
          <a:off x="4572000" y="4077072"/>
          <a:ext cx="1368152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5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</a:t>
                      </a:r>
                      <a:endParaRPr lang="ru-RU" sz="5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720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7223" y="260648"/>
            <a:ext cx="486703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Составь слова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84120069"/>
              </p:ext>
            </p:extLst>
          </p:nvPr>
        </p:nvGraphicFramePr>
        <p:xfrm>
          <a:off x="1835696" y="1844824"/>
          <a:ext cx="4860000" cy="32400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20000"/>
                <a:gridCol w="1620000"/>
                <a:gridCol w="1620000"/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ДАР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МУШ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4000" b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9445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280</TotalTime>
  <Words>123</Words>
  <Application>Microsoft Office PowerPoint</Application>
  <PresentationFormat>Экран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Остин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1234</cp:lastModifiedBy>
  <cp:revision>19</cp:revision>
  <dcterms:created xsi:type="dcterms:W3CDTF">2016-10-21T20:22:07Z</dcterms:created>
  <dcterms:modified xsi:type="dcterms:W3CDTF">2020-04-21T10:57:39Z</dcterms:modified>
</cp:coreProperties>
</file>