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0804E-797D-4C86-8EAE-07B71E00AB72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24C0E-19DD-4E42-A2AE-058A64EBE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3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0165" tIns="40083" rIns="80165" bIns="40083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B76AF84-7F78-4873-BE9F-F1467ABC4D7E}" type="slidenum">
              <a:rPr lang="ru-RU" altLang="ru-RU"/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</a:t>
            </a:fld>
            <a:endParaRPr lang="ru-RU" altLang="ru-RU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0165" tIns="40083" rIns="80165" bIns="40083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3572813-B69C-4051-B45D-A511C610E5F1}" type="slidenum">
              <a:rPr lang="ru-RU" altLang="ru-RU"/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130425"/>
            <a:ext cx="7085013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  <a:prstGeom prst="rect">
            <a:avLst/>
          </a:prstGeom>
        </p:spPr>
        <p:txBody>
          <a:bodyPr/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  <a:prstGeom prst="rect">
            <a:avLst/>
          </a:prstGeom>
        </p:spPr>
        <p:txBody>
          <a:bodyPr/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533F476F-703B-48D9-A1F3-738E30C51D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11" Type="http://schemas.openxmlformats.org/officeDocument/2006/relationships/image" Target="../../word/media/image7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2351" t="12524" r="2823"/>
          <a:stretch>
            <a:fillRect/>
          </a:stretch>
        </p:blipFill>
        <p:spPr bwMode="auto">
          <a:xfrm>
            <a:off x="214282" y="285728"/>
            <a:ext cx="8643998" cy="6286544"/>
          </a:xfrm>
          <a:prstGeom prst="rect">
            <a:avLst/>
          </a:prstGeom>
          <a:ln w="762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User\Desktop\Скриншот 22.05.25_21.21.34.pn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61973" y="3071810"/>
            <a:ext cx="1981135" cy="337660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357166"/>
            <a:ext cx="7858180" cy="6072230"/>
          </a:xfrm>
          <a:solidFill>
            <a:schemeClr val="bg1"/>
          </a:solidFill>
          <a:ln w="76200">
            <a:solidFill>
              <a:schemeClr val="tx1"/>
            </a:solidFill>
          </a:ln>
          <a:effectLst>
            <a:softEdge rad="635000"/>
          </a:effectLst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МАДОУ «Детский сад комбинированного вида №16»</a:t>
            </a: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5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5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МАЛЕНЬКИЕ ДЕТИ </a:t>
            </a:r>
          </a:p>
          <a:p>
            <a:pPr algn="ctr">
              <a:buNone/>
            </a:pPr>
            <a:r>
              <a:rPr lang="ru-RU" sz="19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 БОЛЬШОЙ ВОЙНЕ</a:t>
            </a: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400" b="1" dirty="0" smtClean="0">
                <a:latin typeface="Times New Roman" pitchFamily="18" charset="0"/>
                <a:cs typeface="Times New Roman" pitchFamily="18" charset="0"/>
              </a:rPr>
              <a:t>Альбом детских работ </a:t>
            </a:r>
            <a:endParaRPr lang="ru-RU" sz="14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400" b="1" dirty="0" smtClean="0">
                <a:latin typeface="Times New Roman" pitchFamily="18" charset="0"/>
                <a:cs typeface="Times New Roman" pitchFamily="18" charset="0"/>
              </a:rPr>
              <a:t>территориального конкурса </a:t>
            </a:r>
            <a:endParaRPr lang="ru-RU" sz="14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400" b="1" dirty="0" smtClean="0">
                <a:latin typeface="Times New Roman" pitchFamily="18" charset="0"/>
                <a:cs typeface="Times New Roman" pitchFamily="18" charset="0"/>
              </a:rPr>
              <a:t>в память о Великой Победе </a:t>
            </a:r>
            <a:endParaRPr lang="ru-RU" sz="14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1941-1945 гг.</a:t>
            </a:r>
          </a:p>
          <a:p>
            <a:pPr algn="ctr">
              <a:buNone/>
            </a:pPr>
            <a:endParaRPr lang="ru-RU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400" b="1" dirty="0" smtClean="0"/>
              <a:t> </a:t>
            </a:r>
            <a:r>
              <a:rPr lang="ru-RU" sz="14400" dirty="0" smtClean="0"/>
              <a:t> 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3971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/>
              <a:t> </a:t>
            </a: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4900" b="1" dirty="0" smtClean="0"/>
              <a:t> </a:t>
            </a: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000" b="1" dirty="0" smtClean="0"/>
              <a:t> 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79512" y="188640"/>
            <a:ext cx="8712968" cy="646618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10406" y="188640"/>
            <a:ext cx="8582074" cy="428628"/>
          </a:xfrm>
        </p:spPr>
        <p:txBody>
          <a:bodyPr>
            <a:normAutofit fontScale="85000" lnSpcReduction="10000"/>
          </a:bodyPr>
          <a:lstStyle/>
          <a:p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Номинация «Изобразительное и декоративно-прикладное творчество» (Макеты) (3-4 года)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565472" y="6021288"/>
            <a:ext cx="3357586" cy="6429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Группа «Звездочки» ГО Красноуфимск МАДОУ детский сад, 4-5 лет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 t="5682"/>
          <a:stretch>
            <a:fillRect/>
          </a:stretch>
        </p:blipFill>
        <p:spPr bwMode="auto">
          <a:xfrm>
            <a:off x="357158" y="571480"/>
            <a:ext cx="3774215" cy="237172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57158" y="2928934"/>
            <a:ext cx="3857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Южаков Иван, 4 года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 Качканар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МАДОУ ЦРР - Детский сад «Дружба»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606" name="Picture 6" descr="D:\маленькие войны\Работы Макеты 3-4 года\Штенцова Алиса, 3 го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571480"/>
            <a:ext cx="4223035" cy="2384773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286248" y="2923459"/>
            <a:ext cx="4429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Штенцова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Алиса, 3 года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Березовское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МАДОУ детский сад 4 «Родничок»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8" name="Picture 8" descr="D:\маленькие войны\Работы Макеты 3-4 года\Группа Звездочки, 4-5 ле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787" y="3643314"/>
            <a:ext cx="2768262" cy="237797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5609" name="Picture 9" descr="D:\маленькие войны\Работы Макеты 3-4 года\Бегаев Матвей, 3 год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448298"/>
            <a:ext cx="3983992" cy="2987751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51521" y="260648"/>
            <a:ext cx="8606760" cy="638736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209667" y="5993200"/>
            <a:ext cx="4212761" cy="571292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Гулуа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Александра, 4 года</a:t>
            </a:r>
          </a:p>
          <a:p>
            <a:pPr algn="ctr" fontAlgn="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 Качканар  МАДОУ ЦРР - Детский сад «Дружба»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33345" y="2801974"/>
            <a:ext cx="3857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Горбунов Макар, 4 года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№ 50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286248" y="6017972"/>
            <a:ext cx="45720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Шаркова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Варвара, 4 года </a:t>
            </a:r>
          </a:p>
          <a:p>
            <a:pPr algn="r"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Туринский МО МАДОУ Детский сад 4 «Василёк»</a:t>
            </a:r>
          </a:p>
          <a:p>
            <a:pPr fontAlgn="t"/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D:\маленькие войны\Работы Макеты 3-4 года\Шаркова Варя, 4 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099" y="404664"/>
            <a:ext cx="4183943" cy="557216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8675" name="Picture 3" descr="D:\маленькие войны\Работы Макеты 3-4 года\Горбунов Макар, 4 го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93637"/>
            <a:ext cx="2357454" cy="243546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8677" name="Picture 5" descr="D:\маленькие войны\Работы Макеты 3-4 года\Гулуа Александра\Оборона крепости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325194"/>
            <a:ext cx="3524274" cy="264320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79512" y="239193"/>
            <a:ext cx="8725950" cy="6430168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5036363" y="5973475"/>
            <a:ext cx="4071934" cy="64291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Рожков Георгий, 4 года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 Красноуфимск МАДОУ детский сад 7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D:\маленькие войны\Работы Макеты 3-4 года\Куприянов Лев, 4 года.jpg"/>
          <p:cNvPicPr>
            <a:picLocks noChangeAspect="1" noChangeArrowheads="1"/>
          </p:cNvPicPr>
          <p:nvPr/>
        </p:nvPicPr>
        <p:blipFill>
          <a:blip r:embed="rId3" cstate="print"/>
          <a:srcRect l="2041" t="8839" b="10225"/>
          <a:stretch>
            <a:fillRect/>
          </a:stretch>
        </p:blipFill>
        <p:spPr bwMode="auto">
          <a:xfrm>
            <a:off x="5357818" y="404664"/>
            <a:ext cx="3429025" cy="273598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192240" y="3167390"/>
            <a:ext cx="3929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Куприянов Лев,  4 года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Туринский МО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МАДОУ Детский сад 4 «Василёк»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4" descr="D:\маленькие войны\Работы Макеты 3-4 года\Гафурова Милена, 3 года.jpg"/>
          <p:cNvPicPr>
            <a:picLocks noChangeAspect="1" noChangeArrowheads="1"/>
          </p:cNvPicPr>
          <p:nvPr/>
        </p:nvPicPr>
        <p:blipFill>
          <a:blip r:embed="rId4" cstate="print"/>
          <a:srcRect t="19201"/>
          <a:stretch>
            <a:fillRect/>
          </a:stretch>
        </p:blipFill>
        <p:spPr bwMode="auto">
          <a:xfrm>
            <a:off x="357158" y="914293"/>
            <a:ext cx="4441391" cy="478634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9701" name="Picture 5" descr="D:\маленькие войны\Работы Макеты 3-4 года\Рожков Георгий, 4 года.jpg"/>
          <p:cNvPicPr>
            <a:picLocks noChangeAspect="1" noChangeArrowheads="1"/>
          </p:cNvPicPr>
          <p:nvPr/>
        </p:nvPicPr>
        <p:blipFill>
          <a:blip r:embed="rId5" cstate="print"/>
          <a:srcRect t="5195" b="6490"/>
          <a:stretch>
            <a:fillRect/>
          </a:stretch>
        </p:blipFill>
        <p:spPr bwMode="auto">
          <a:xfrm>
            <a:off x="5357818" y="3690610"/>
            <a:ext cx="3429024" cy="227125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59922" y="188640"/>
            <a:ext cx="8732558" cy="648072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5292080" y="5500702"/>
            <a:ext cx="3423324" cy="114298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Кисель Матвей, 4 года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Верхняя Синячиха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СПМДОУ «Детский сад «Солнышко» - Детский сад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D:\маленькие войны\Работы Макеты 3-4 года\Щедов Данил.jpg"/>
          <p:cNvPicPr>
            <a:picLocks noChangeAspect="1" noChangeArrowheads="1"/>
          </p:cNvPicPr>
          <p:nvPr/>
        </p:nvPicPr>
        <p:blipFill>
          <a:blip r:embed="rId3" cstate="print"/>
          <a:srcRect t="17969" b="10547"/>
          <a:stretch>
            <a:fillRect/>
          </a:stretch>
        </p:blipFill>
        <p:spPr bwMode="auto">
          <a:xfrm>
            <a:off x="428596" y="357166"/>
            <a:ext cx="4663609" cy="250033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57158" y="2858404"/>
            <a:ext cx="5000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Щедов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Данил,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года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Североуральск п. Черемухово МАДОУ «Детский сад № 5»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24" name="Picture 4" descr="D:\маленькие войны\Работы Макеты 3-4 года\Кисель Матвей, 4 года.jpg"/>
          <p:cNvPicPr>
            <a:picLocks noChangeAspect="1" noChangeArrowheads="1"/>
          </p:cNvPicPr>
          <p:nvPr/>
        </p:nvPicPr>
        <p:blipFill>
          <a:blip r:embed="rId4" cstate="print"/>
          <a:srcRect l="18091" r="5525" b="13213"/>
          <a:stretch>
            <a:fillRect/>
          </a:stretch>
        </p:blipFill>
        <p:spPr bwMode="auto">
          <a:xfrm>
            <a:off x="5357818" y="357166"/>
            <a:ext cx="3348061" cy="5072098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25" name="Picture 5" descr="D:\маленькие войны\Работы Макеты 3-4 года\Ганаев Игорь, Поделка Победа за нами.jpg"/>
          <p:cNvPicPr>
            <a:picLocks noChangeAspect="1" noChangeArrowheads="1"/>
          </p:cNvPicPr>
          <p:nvPr/>
        </p:nvPicPr>
        <p:blipFill>
          <a:blip r:embed="rId5" cstate="print"/>
          <a:srcRect b="3700"/>
          <a:stretch>
            <a:fillRect/>
          </a:stretch>
        </p:blipFill>
        <p:spPr bwMode="auto">
          <a:xfrm>
            <a:off x="857224" y="3500438"/>
            <a:ext cx="3857516" cy="2786082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14282" y="6286520"/>
            <a:ext cx="55006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t"/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Ганаев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Игорь,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года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 Красноуфимск МАДОУ детский сад 16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57257" y="188641"/>
            <a:ext cx="8697994" cy="645507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85720" y="117227"/>
            <a:ext cx="8488056" cy="525691"/>
          </a:xfrm>
        </p:spPr>
        <p:txBody>
          <a:bodyPr>
            <a:normAutofit fontScale="70000" lnSpcReduction="20000"/>
          </a:bodyPr>
          <a:lstStyle/>
          <a:p>
            <a:r>
              <a:rPr 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Номинация «Изобразительное и декоративно-прикладное творчество» (Макеты) (5-7 лет)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93487" y="3168130"/>
            <a:ext cx="4071934" cy="1142984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Вавилина Яна, 5 лет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Красноуфимский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algn="ctr" fontAlgn="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Приданниковский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детский сад №5»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00034" y="3286125"/>
            <a:ext cx="3786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Роганов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Иван, 5 лет,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Пупышева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Дарья, 6 лет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7" name="Picture 7" descr="D:\маленькие войны\Работы Макеты 5-7 лет\Вавилина Яна, 5 лет, В бой!.jpg"/>
          <p:cNvPicPr>
            <a:picLocks noChangeAspect="1" noChangeArrowheads="1"/>
          </p:cNvPicPr>
          <p:nvPr/>
        </p:nvPicPr>
        <p:blipFill>
          <a:blip r:embed="rId3" cstate="print"/>
          <a:srcRect l="12659"/>
          <a:stretch>
            <a:fillRect/>
          </a:stretch>
        </p:blipFill>
        <p:spPr bwMode="auto">
          <a:xfrm>
            <a:off x="5500694" y="714356"/>
            <a:ext cx="2857520" cy="245377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28" name="Picture 8" descr="D:\маленькие войны\Работы Макеты 5-7 лет\Горюнов Толя, 6 лет.jpg"/>
          <p:cNvPicPr>
            <a:picLocks noChangeAspect="1" noChangeArrowheads="1"/>
          </p:cNvPicPr>
          <p:nvPr/>
        </p:nvPicPr>
        <p:blipFill>
          <a:blip r:embed="rId4" cstate="print"/>
          <a:srcRect l="5187" t="2632"/>
          <a:stretch>
            <a:fillRect/>
          </a:stretch>
        </p:blipFill>
        <p:spPr bwMode="auto">
          <a:xfrm>
            <a:off x="4932040" y="3808215"/>
            <a:ext cx="3841736" cy="259217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29" name="Picture 9" descr="D:\маленькие войны\Работы Макеты 5-7 лет\Группа Белочка, 5-6 лет Сражение под Прохоровкой.jpg"/>
          <p:cNvPicPr>
            <a:picLocks noChangeAspect="1" noChangeArrowheads="1"/>
          </p:cNvPicPr>
          <p:nvPr/>
        </p:nvPicPr>
        <p:blipFill>
          <a:blip r:embed="rId5" cstate="print"/>
          <a:srcRect t="7143"/>
          <a:stretch>
            <a:fillRect/>
          </a:stretch>
        </p:blipFill>
        <p:spPr bwMode="auto">
          <a:xfrm>
            <a:off x="640428" y="3808215"/>
            <a:ext cx="3785074" cy="263603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31" name="Picture 11" descr="D:\маленькие войны\Работы Макеты 5-7 лет\Роганов, Пупышева\Роганов, Пупышева Военная техника, модели танка и еже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642918"/>
            <a:ext cx="3578063" cy="268354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1071538" y="3500438"/>
            <a:ext cx="2418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 Сухой Лог МАДОУ №38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79512" y="178060"/>
            <a:ext cx="8784446" cy="6519229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57752" y="3071810"/>
            <a:ext cx="4071934" cy="10001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Долгушин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Михаил, 6 лет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Первоуральск детский сад № 95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7184" y="6163421"/>
            <a:ext cx="47149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Озорнин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Владимир, 5 лет МО Богданович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39 "Гнездышко"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D:\маленькие войны\Работы Макеты 5-7 лет\Озорнин Владимир.jpg"/>
          <p:cNvPicPr>
            <a:picLocks noChangeAspect="1" noChangeArrowheads="1"/>
          </p:cNvPicPr>
          <p:nvPr/>
        </p:nvPicPr>
        <p:blipFill>
          <a:blip r:embed="rId3" cstate="print"/>
          <a:srcRect l="4687" t="15117" b="6058"/>
          <a:stretch>
            <a:fillRect/>
          </a:stretch>
        </p:blipFill>
        <p:spPr bwMode="auto">
          <a:xfrm>
            <a:off x="460613" y="3652487"/>
            <a:ext cx="4008051" cy="2495772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2771" name="Picture 3" descr="D:\маленькие войны\Работы Макеты 5-7 лет\Долгушин Михаил, 6 лет.jpg"/>
          <p:cNvPicPr>
            <a:picLocks noChangeAspect="1" noChangeArrowheads="1"/>
          </p:cNvPicPr>
          <p:nvPr/>
        </p:nvPicPr>
        <p:blipFill>
          <a:blip r:embed="rId4" cstate="print"/>
          <a:srcRect l="15169" r="6054" b="4300"/>
          <a:stretch>
            <a:fillRect/>
          </a:stretch>
        </p:blipFill>
        <p:spPr bwMode="auto">
          <a:xfrm>
            <a:off x="5436096" y="404664"/>
            <a:ext cx="2920376" cy="266081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2772" name="Picture 4" descr="D:\маленькие войны\Работы Макеты 5-7 лет\Бушуева Виктория, 5 ле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4858" y="3709524"/>
            <a:ext cx="3637638" cy="2728229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2773" name="Picture 5" descr="D:\маленькие войны\Работы Макеты 5-7 лет\Гурьева Настя, 6 лет.jpg"/>
          <p:cNvPicPr>
            <a:picLocks noChangeAspect="1" noChangeArrowheads="1"/>
          </p:cNvPicPr>
          <p:nvPr/>
        </p:nvPicPr>
        <p:blipFill>
          <a:blip r:embed="rId6" cstate="print"/>
          <a:srcRect b="11098"/>
          <a:stretch>
            <a:fillRect/>
          </a:stretch>
        </p:blipFill>
        <p:spPr bwMode="auto">
          <a:xfrm>
            <a:off x="670541" y="404664"/>
            <a:ext cx="3588193" cy="2401858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14341" y="2857496"/>
            <a:ext cx="45005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Гурьева Настя,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 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Артинский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 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Симинчи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Филиал МАОУ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Азигуловская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школа им. Героя Советского Союза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Н.Х.Хазипова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- «Детский сад»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79512" y="205156"/>
            <a:ext cx="8712968" cy="6466183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79512" y="6252671"/>
            <a:ext cx="47149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Боталова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Василиса, 5 лет МАОУ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Усениновская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16736" y="2976088"/>
            <a:ext cx="45005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Гараев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Александр, 7 лет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Первоуральск МАДОУ «Детский сад №39 комбинированного вида»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D:\маленькие войны\Работы Макеты 5-7 лет\Гараев Саша, 7 лет На пути к Победе..jpg"/>
          <p:cNvPicPr>
            <a:picLocks noChangeAspect="1" noChangeArrowheads="1"/>
          </p:cNvPicPr>
          <p:nvPr/>
        </p:nvPicPr>
        <p:blipFill>
          <a:blip r:embed="rId3" cstate="print"/>
          <a:srcRect r="10714"/>
          <a:stretch>
            <a:fillRect/>
          </a:stretch>
        </p:blipFill>
        <p:spPr bwMode="auto">
          <a:xfrm>
            <a:off x="899592" y="412605"/>
            <a:ext cx="3334584" cy="258776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3795" name="Picture 3" descr="D:\маленькие войны\Работы Макеты 5-7 лет\Пакетова Анастасия..jpg"/>
          <p:cNvPicPr>
            <a:picLocks noChangeAspect="1" noChangeArrowheads="1"/>
          </p:cNvPicPr>
          <p:nvPr/>
        </p:nvPicPr>
        <p:blipFill>
          <a:blip r:embed="rId4" cstate="print"/>
          <a:srcRect l="13576" t="2793" r="11754"/>
          <a:stretch>
            <a:fillRect/>
          </a:stretch>
        </p:blipFill>
        <p:spPr bwMode="auto">
          <a:xfrm>
            <a:off x="5174958" y="548680"/>
            <a:ext cx="3387796" cy="5358773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5131287" y="5893781"/>
            <a:ext cx="34141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Пакетова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Анастасия, 7 лет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МКДОУ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Бугалышский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детский сад №2»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Усть-Машский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детский сад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7" name="Picture 5" descr="D:\маленькие войны\Работы Макеты 5-7 лет\Боталова Василиса, 5 лет Мы помним.jpg"/>
          <p:cNvPicPr>
            <a:picLocks noChangeAspect="1" noChangeArrowheads="1"/>
          </p:cNvPicPr>
          <p:nvPr/>
        </p:nvPicPr>
        <p:blipFill>
          <a:blip r:embed="rId5"/>
          <a:srcRect l="8750" r="20000"/>
          <a:stretch>
            <a:fillRect/>
          </a:stretch>
        </p:blipFill>
        <p:spPr bwMode="auto">
          <a:xfrm>
            <a:off x="1019466" y="3714752"/>
            <a:ext cx="3214710" cy="2537919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79512" y="151718"/>
            <a:ext cx="8712968" cy="646618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90556" y="6172111"/>
            <a:ext cx="47149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Боталова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Василиса, 5 лет МАОУ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Усениновская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14282" y="3022016"/>
            <a:ext cx="45005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Останин Артём,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 лет г. Североуральск, п. Черемухово МАДОУ «Детский сад № 5»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29190" y="6027003"/>
            <a:ext cx="3357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Аргучинский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Леонид, 5 лет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Усениновская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D:\маленькие войны\Работы Макеты 5-7 лет\Аргучинский Леонид, 5 лет.jpg"/>
          <p:cNvPicPr>
            <a:picLocks noChangeAspect="1" noChangeArrowheads="1"/>
          </p:cNvPicPr>
          <p:nvPr/>
        </p:nvPicPr>
        <p:blipFill>
          <a:blip r:embed="rId3"/>
          <a:srcRect t="4932" b="13698"/>
          <a:stretch>
            <a:fillRect/>
          </a:stretch>
        </p:blipFill>
        <p:spPr bwMode="auto">
          <a:xfrm>
            <a:off x="4714876" y="357166"/>
            <a:ext cx="3851946" cy="557216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4819" name="Picture 3" descr="D:\маленькие войны\Работы Макеты 5-7 лет\Останин Артем, 5 лет Танк.jpg"/>
          <p:cNvPicPr>
            <a:picLocks noChangeAspect="1" noChangeArrowheads="1"/>
          </p:cNvPicPr>
          <p:nvPr/>
        </p:nvPicPr>
        <p:blipFill>
          <a:blip r:embed="rId4" cstate="print"/>
          <a:srcRect t="30169"/>
          <a:stretch>
            <a:fillRect/>
          </a:stretch>
        </p:blipFill>
        <p:spPr bwMode="auto">
          <a:xfrm>
            <a:off x="987723" y="361419"/>
            <a:ext cx="2857520" cy="266059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4820" name="Picture 4" descr="D:\маленькие войны\Работы Макеты 5-7 лет\Боталова Василиса, 5 ле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883" y="3743219"/>
            <a:ext cx="2868969" cy="2428892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77195" y="188641"/>
            <a:ext cx="8615285" cy="6463474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85720" y="214290"/>
            <a:ext cx="8858280" cy="50004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Номинация «Изобразительное и декоративно-прикладное творчество» (3-4 года)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96104" y="3078461"/>
            <a:ext cx="4214842" cy="64294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Попов Павел,  3 года МО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Алапаевское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СП МОУ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Заринская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СОШ –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Заринский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детский сад»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948397" y="6128895"/>
            <a:ext cx="3786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Антропов Вячеслав, 3 года</a:t>
            </a:r>
          </a:p>
          <a:p>
            <a:pPr algn="ctr"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МБДОУ ПМО СО Детский сад №34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430235" y="3182440"/>
            <a:ext cx="2492709" cy="345638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5843" name="Picture 3" descr="D:\сборник ВОВ\Работы ИЗО 3-4 года\Попов Павел, 3 года.jpg"/>
          <p:cNvPicPr>
            <a:picLocks noChangeAspect="1" noChangeArrowheads="1"/>
          </p:cNvPicPr>
          <p:nvPr/>
        </p:nvPicPr>
        <p:blipFill>
          <a:blip r:embed="rId4" cstate="print"/>
          <a:srcRect l="25593" t="9839" r="16488" b="15026"/>
          <a:stretch>
            <a:fillRect/>
          </a:stretch>
        </p:blipFill>
        <p:spPr bwMode="auto">
          <a:xfrm>
            <a:off x="5572132" y="636266"/>
            <a:ext cx="2500330" cy="244219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5844" name="Picture 4" descr="D:\сборник ВОВ\Работы ИЗО 3-4 года\Пасхина Екатерина, 4 года.jpg"/>
          <p:cNvPicPr>
            <a:picLocks noChangeAspect="1" noChangeArrowheads="1"/>
          </p:cNvPicPr>
          <p:nvPr/>
        </p:nvPicPr>
        <p:blipFill>
          <a:blip r:embed="rId5" cstate="print"/>
          <a:srcRect t="18344" b="15333"/>
          <a:stretch>
            <a:fillRect/>
          </a:stretch>
        </p:blipFill>
        <p:spPr bwMode="auto">
          <a:xfrm>
            <a:off x="1071538" y="571480"/>
            <a:ext cx="2818043" cy="2571768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857224" y="3143248"/>
            <a:ext cx="341894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Пасхина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Екатерина, 4 года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Приданниковский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детский сад комбинированного вида № 5»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5" name="Picture 5" descr="D:\сборник ВОВ\Работы ИЗО 3-4 года\Юшманова Женя, 3 года Голубь мира.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239" y="3875221"/>
            <a:ext cx="1943628" cy="251528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2500298" y="5143512"/>
            <a:ext cx="2264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Юшманова Евгения, 3 года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00298" y="5429264"/>
            <a:ext cx="4429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Приданниковский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детский сад» 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Красноуфимский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39130" y="214291"/>
            <a:ext cx="8663397" cy="6429394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500562" y="2857496"/>
            <a:ext cx="4429156" cy="64294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Маулинь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Ольга,  4 года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Верхняя Синячиха СП МДОУ «Детский сад «Солнышко» - Детский сад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D:\сборник ВОВ\Работы ИЗО 3-4 года\Дементьев Саша, 3 года Букет ветерану на 9 м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16164"/>
            <a:ext cx="3902366" cy="541316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563736" y="5931476"/>
            <a:ext cx="3632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Дементьев Александр,  3 года Каменский ГО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МКДОУ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Травянский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детский сад»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D:\сборник ВОВ\Работы ИЗО 3-4 года\Маулинь Ольга, 4 года.jpg"/>
          <p:cNvPicPr>
            <a:picLocks noChangeAspect="1" noChangeArrowheads="1"/>
          </p:cNvPicPr>
          <p:nvPr/>
        </p:nvPicPr>
        <p:blipFill>
          <a:blip r:embed="rId4" cstate="print"/>
          <a:srcRect l="6778" t="9039" b="7343"/>
          <a:stretch>
            <a:fillRect/>
          </a:stretch>
        </p:blipFill>
        <p:spPr bwMode="auto">
          <a:xfrm>
            <a:off x="5004048" y="408824"/>
            <a:ext cx="3639886" cy="2448671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6868" name="Picture 4" descr="D:\сборник ВОВ\Работы ИЗО 3-4 года\Морозов Макар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9101" y="3592605"/>
            <a:ext cx="3938657" cy="2862091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85720" y="214290"/>
            <a:ext cx="8572560" cy="636198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7143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Номинация «Рассказы и стихи» (3-4 года)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3900486" cy="485778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«Я горжусь своим прадедушкой»</a:t>
            </a:r>
          </a:p>
          <a:p>
            <a:pPr algn="just"/>
            <a:r>
              <a:rPr lang="ru-RU" sz="2100" b="0" dirty="0" smtClean="0">
                <a:latin typeface="Times New Roman" pitchFamily="18" charset="0"/>
                <a:cs typeface="Times New Roman" pitchFamily="18" charset="0"/>
              </a:rPr>
              <a:t>Моего прадедушку зовут Гаврила. Он был на войне. Прадедушка бил немцев. Он их не боялся. Прадедушка хотел, чтобы был мир на земле. Его ранили в голову, за это ему дали красивый значок. Мы все гордимся нашим героем! Прадедушка дал нам </a:t>
            </a:r>
            <a:r>
              <a:rPr lang="ru-RU" sz="2100" b="0" dirty="0" err="1" smtClean="0">
                <a:latin typeface="Times New Roman" pitchFamily="18" charset="0"/>
                <a:cs typeface="Times New Roman" pitchFamily="18" charset="0"/>
              </a:rPr>
              <a:t>голубое</a:t>
            </a:r>
            <a:r>
              <a:rPr lang="ru-RU" sz="2100" b="0" dirty="0" smtClean="0">
                <a:latin typeface="Times New Roman" pitchFamily="18" charset="0"/>
                <a:cs typeface="Times New Roman" pitchFamily="18" charset="0"/>
              </a:rPr>
              <a:t> небо. Я его люблю, хоть и никогда не видела своего Гаврила. Папа сказал: «Будем помнить его всегда!»</a:t>
            </a:r>
          </a:p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285720" y="5572140"/>
            <a:ext cx="4040188" cy="682621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Богачева Мария, 3 года</a:t>
            </a:r>
          </a:p>
          <a:p>
            <a:pPr algn="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МАОУ СОШ № 10 (Дошкольное отделение), </a:t>
            </a:r>
          </a:p>
          <a:p>
            <a:pPr algn="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 Верхний Тагил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1" r="12316"/>
          <a:stretch/>
        </p:blipFill>
        <p:spPr bwMode="auto">
          <a:xfrm rot="16200000">
            <a:off x="3867161" y="1490633"/>
            <a:ext cx="3767132" cy="2643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Содержимое 8"/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53" y="928669"/>
            <a:ext cx="1857388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55" y="3410339"/>
            <a:ext cx="1857370" cy="242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51520" y="186661"/>
            <a:ext cx="8638195" cy="641069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931696" y="3030854"/>
            <a:ext cx="3153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Журавлева Злата, 3 года ГО Полевской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МБДОУ «Детский сад № 51»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D:\сборник ВОВ\Работы ИЗО 3-4 года\Журавлева Зла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866" y="362473"/>
            <a:ext cx="3555959" cy="2556572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7891" name="Picture 3" descr="D:\сборник ВОВ\Работы ИЗО 3-4 года\Бугуева Наталья.jpg"/>
          <p:cNvPicPr>
            <a:picLocks noChangeAspect="1" noChangeArrowheads="1"/>
          </p:cNvPicPr>
          <p:nvPr/>
        </p:nvPicPr>
        <p:blipFill>
          <a:blip r:embed="rId4" cstate="print"/>
          <a:srcRect b="5128"/>
          <a:stretch>
            <a:fillRect/>
          </a:stretch>
        </p:blipFill>
        <p:spPr bwMode="auto">
          <a:xfrm>
            <a:off x="755576" y="3554074"/>
            <a:ext cx="3505541" cy="241769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28596" y="5941982"/>
            <a:ext cx="392909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t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Бугуева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Наталья,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года</a:t>
            </a:r>
          </a:p>
          <a:p>
            <a:pPr lvl="0" algn="ctr" fontAlgn="t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 Красноуфимск МАДОУ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ЦРР-детский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сад «Академия детства»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4008" y="362473"/>
            <a:ext cx="3721375" cy="5336762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338580" y="5651376"/>
            <a:ext cx="455113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Родионова Ева, </a:t>
            </a:r>
          </a:p>
          <a:p>
            <a:pPr algn="ctr" fontAlgn="t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года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Красноуфимский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Приданниковский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детский сад комбинированного вида № 5»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79513" y="211693"/>
            <a:ext cx="8707750" cy="646231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4" name="Picture 2" descr="D:\сборник ВОВ\Работы ИЗО 3-4 года\Шихова Юля, 4 года.jpeg"/>
          <p:cNvPicPr>
            <a:picLocks noChangeAspect="1" noChangeArrowheads="1"/>
          </p:cNvPicPr>
          <p:nvPr/>
        </p:nvPicPr>
        <p:blipFill>
          <a:blip r:embed="rId3"/>
          <a:srcRect b="19716"/>
          <a:stretch>
            <a:fillRect/>
          </a:stretch>
        </p:blipFill>
        <p:spPr bwMode="auto">
          <a:xfrm>
            <a:off x="4849326" y="3382858"/>
            <a:ext cx="3800356" cy="264092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572000" y="6023783"/>
            <a:ext cx="4176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Шихова Юлия, 4 года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«Детский сад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«Теремок» АМО СО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4" descr="D:\сборник ВОВ\Работы ИЗО 3-4 года\Абрамов Макар, 3 года.jpg"/>
          <p:cNvPicPr>
            <a:picLocks noChangeAspect="1" noChangeArrowheads="1"/>
          </p:cNvPicPr>
          <p:nvPr/>
        </p:nvPicPr>
        <p:blipFill>
          <a:blip r:embed="rId4" cstate="print"/>
          <a:srcRect l="12491" t="6245"/>
          <a:stretch>
            <a:fillRect/>
          </a:stretch>
        </p:blipFill>
        <p:spPr bwMode="auto">
          <a:xfrm>
            <a:off x="479107" y="431784"/>
            <a:ext cx="3916273" cy="559437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8917" name="Picture 5" descr="D:\сборник ВОВ\Работы ИЗО 3-4 года\Шауберт Алексе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723" y="384700"/>
            <a:ext cx="3520930" cy="2464651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815296" y="2849351"/>
            <a:ext cx="40719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Шауберт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Алексей,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года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928107" y="3075081"/>
            <a:ext cx="40005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 Полевской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МБДОУ «Детский сад № 51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79512" y="205155"/>
            <a:ext cx="8678768" cy="644080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8" name="Picture 2" descr="D:\сборник ВОВ\Работы ИЗО 3-4 года\Чикулаев Тимофей, 3 года С памятью о павших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476672"/>
            <a:ext cx="4448656" cy="3159958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065568" y="512385"/>
            <a:ext cx="35719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Чикулаев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Тимофей,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года</a:t>
            </a:r>
          </a:p>
          <a:p>
            <a:pPr algn="ctr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Полевской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МБДОУ «Детский сад № 69»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088" y="2731567"/>
            <a:ext cx="3273380" cy="376181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571604" y="5715016"/>
            <a:ext cx="36851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Муллова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Аделина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3 года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МБДОУ Шалинского муниципального округа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«Детский сад №3»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51521" y="260648"/>
            <a:ext cx="8640960" cy="6412743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85720" y="285728"/>
            <a:ext cx="8358246" cy="428628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Номинация «Изобразительное и декоративно-прикладное творчество (5-7 лет)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22523" y="6114784"/>
            <a:ext cx="4214842" cy="642918"/>
          </a:xfrm>
        </p:spPr>
        <p:txBody>
          <a:bodyPr>
            <a:noAutofit/>
          </a:bodyPr>
          <a:lstStyle/>
          <a:p>
            <a:pPr fontAlgn="t"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Галлямшина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Карина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7 лет Малышевский МО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комбинированного вида № 48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571999" y="5770860"/>
            <a:ext cx="38576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Гурьева Настя, 6 лет</a:t>
            </a:r>
          </a:p>
          <a:p>
            <a:pPr algn="ctr"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Филиал МАОУ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с.Симинчи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Азигуловская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школа им. Героя Советского Союза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Н.Х.Хазипова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- «Детский сад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286248" y="3000372"/>
            <a:ext cx="4429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Рамазанова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Ульяна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6 лет г. Североуральск п. Черемухово МАДОУ «Детский сад №5»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D:\сборник ВОВ\Работы ИЗО 5-7 лет\Гурьева Настя, 6 лет.jpg"/>
          <p:cNvPicPr>
            <a:picLocks noChangeAspect="1" noChangeArrowheads="1"/>
          </p:cNvPicPr>
          <p:nvPr/>
        </p:nvPicPr>
        <p:blipFill>
          <a:blip r:embed="rId3" cstate="print"/>
          <a:srcRect l="5147" t="7031" b="4834"/>
          <a:stretch>
            <a:fillRect/>
          </a:stretch>
        </p:blipFill>
        <p:spPr bwMode="auto">
          <a:xfrm>
            <a:off x="4898181" y="3552632"/>
            <a:ext cx="3210720" cy="224626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0963" name="Picture 3" descr="D:\сборник ВОВ\Работы ИЗО 5-7 лет\Рамазанова Ульяна 6 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192" y="753730"/>
            <a:ext cx="2995267" cy="224255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0965" name="Picture 5" descr="D:\сборник ВОВ\Работы ИЗО 5-7 лет\Галлямшина Карина, 7 лет журавл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730197"/>
            <a:ext cx="3857081" cy="541344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79512" y="205156"/>
            <a:ext cx="8675740" cy="6438554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072330" y="3571876"/>
            <a:ext cx="17145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Уткин Тимофей, </a:t>
            </a:r>
          </a:p>
          <a:p>
            <a:pPr algn="ctr"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6 лет</a:t>
            </a:r>
          </a:p>
          <a:p>
            <a:pPr algn="ctr" fontAlgn="t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572000" y="1785926"/>
            <a:ext cx="21431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Игошина Вероника, 6 лет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Филиал МАДОУ «Детский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сад№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39 комбинированного вида»-«Детский сад №95»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D:\сборник ВОВ\Работы ИЗО 5-7 лет\Батт Эдгар, 5 ле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440748"/>
            <a:ext cx="4152228" cy="5925143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1987" name="Picture 3" descr="D:\сборник ВОВ\Работы ИЗО 5-7 лет\Игошина Вероника, 6 лет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0415" y="380977"/>
            <a:ext cx="2071702" cy="2762269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1988" name="Picture 4" descr="D:\сборник ВОВ\Работы ИЗО 5-7 лет\Уткин Тимофе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286123"/>
            <a:ext cx="2217042" cy="321471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7072330" y="4143380"/>
            <a:ext cx="18573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Качканарский МО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«Центр развития ребенка – детский сад «Дружба»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57257" y="188640"/>
            <a:ext cx="8735224" cy="6482699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69662" y="6170308"/>
            <a:ext cx="3857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Исаков Данил, 6 лет г. Туринск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№ 4 «Василёк»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D:\сборник ВОВ\Работы ИЗО 5-7 лет\Семухина Ева, 6 лет  Война глазами дет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81" y="357166"/>
            <a:ext cx="3567910" cy="2675933"/>
          </a:xfrm>
          <a:prstGeom prst="rect">
            <a:avLst/>
          </a:prstGeom>
          <a:noFill/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93703" y="3024585"/>
            <a:ext cx="45005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Семухина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лет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Туринск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№ 4 «Василёк»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3012" name="Picture 4" descr="D:\сборник ВОВ\Работы ИЗО 5-7 лет\Исаков Данил, 6 лет  Мы верим в тебя солд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2" y="3554614"/>
            <a:ext cx="3546672" cy="2660004"/>
          </a:xfrm>
          <a:prstGeom prst="rect">
            <a:avLst/>
          </a:prstGeom>
          <a:noFill/>
        </p:spPr>
      </p:pic>
      <p:pic>
        <p:nvPicPr>
          <p:cNvPr id="43013" name="Picture 5" descr="D:\сборник ВОВ\Работы ИЗО 5-7 лет\Перескоков Дима, 5 ле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9611" y="357166"/>
            <a:ext cx="4019587" cy="5813142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427984" y="6170308"/>
            <a:ext cx="4320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Перескоков Дима,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лет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Первоуральск,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№ 12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60901" y="137171"/>
            <a:ext cx="8703585" cy="645922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87603" y="5985200"/>
            <a:ext cx="40719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Маленков Глеб, 7 лет ГО Красноуфимск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1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571736" y="285728"/>
            <a:ext cx="24288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Кудрявцева Анастасия, 5 лет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Каменский ГО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МКДОУ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Травянский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детский сад»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572000" y="2714620"/>
            <a:ext cx="4286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Жигаревич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Варвара, г. Туринск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№ 4 «Василёк»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D:\сборник ВОВ\Работы ИЗО 5-7 лет\Жигаревич Варя, 6 лет Поле бо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352685" cy="235118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4035" name="Picture 3" descr="D:\сборник ВОВ\Работы ИЗО 5-7 лет\Блаженкова Полина, 5 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260921"/>
            <a:ext cx="3172342" cy="2824341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957664" y="6073171"/>
            <a:ext cx="3571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Блаженкова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Полина, 5 лет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17 ГО Красноуфимск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4" descr="D:\сборник ВОВ\Работы ИЗО 5-7 лет\Кудрявцева Настя, 5 лет День Побед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54" y="292024"/>
            <a:ext cx="2035983" cy="2855478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4037" name="Picture 5" descr="D:\сборник ВОВ\Работы ИЗО 5-7 лет\Маленков Глеб Идёт вой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954" y="3366781"/>
            <a:ext cx="3483497" cy="2612623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67613" y="204389"/>
            <a:ext cx="8666460" cy="6431667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92877" y="5920416"/>
            <a:ext cx="40719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Елкин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Данилг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Туринск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№ 4 «Василёк»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428860" y="285728"/>
            <a:ext cx="24288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Русинов Алексей, 5 лет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Крыловская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СОШ» структурное подразделение детский сад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786314" y="2714620"/>
            <a:ext cx="40719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Человский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Григорий,  6 лет МБДОУ ПМО СО «Детский сад № 69 комбинированного вида»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4500562" y="5489528"/>
            <a:ext cx="2000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Журавлева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Наталья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 Красноуфимск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детский сад 7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D:\сборник ВОВ\Работы ИЗО 5-7 лет\Русинов Алексей, 5 лет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461" y="307515"/>
            <a:ext cx="1886399" cy="288571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5059" name="Picture 3" descr="D:\сборник ВОВ\Работы ИЗО 5-7 лет\Елкин Данил, 6 лет Война глазами дет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423" y="3351775"/>
            <a:ext cx="3772382" cy="260424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5060" name="Picture 4" descr="D:\сборник ВОВ\Работы ИЗО 5-7 лет\Человский Григорий 6 лет рисун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0350" y="318888"/>
            <a:ext cx="3423894" cy="2419708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5062" name="Picture 6" descr="D:\сборник ВОВ\Работы ИЗО 5-7 лет\Журавлева Наталь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5158" y="3501008"/>
            <a:ext cx="2236999" cy="299868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2351" t="12524" r="2823"/>
          <a:stretch>
            <a:fillRect/>
          </a:stretch>
        </p:blipFill>
        <p:spPr bwMode="auto">
          <a:xfrm>
            <a:off x="214282" y="285728"/>
            <a:ext cx="8643998" cy="6286544"/>
          </a:xfrm>
          <a:prstGeom prst="rect">
            <a:avLst/>
          </a:prstGeom>
          <a:ln w="762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4357694"/>
            <a:ext cx="8429684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Составитель: МАДОУ «Детский сад комбинированного вида №16»</a:t>
            </a:r>
          </a:p>
          <a:p>
            <a:pPr algn="ctr"/>
            <a:endParaRPr lang="ru-RU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МАЙ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2025 год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85720" y="214290"/>
            <a:ext cx="8572560" cy="636198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571480"/>
            <a:ext cx="3971924" cy="342902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«Я горжусь своим прадедушкой»</a:t>
            </a:r>
            <a:endParaRPr lang="ru-RU" sz="21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0" dirty="0" smtClean="0">
                <a:latin typeface="Times New Roman" pitchFamily="18" charset="0"/>
                <a:cs typeface="Times New Roman" pitchFamily="18" charset="0"/>
              </a:rPr>
              <a:t>Моего прадедушку зовут Саха! Он самый настоящий герой! Прадедушка был сильный и никогда никого не боялся. Он пошел воевать на войну молодым. Фашистов бил наповал. Я хочу быть похожим на прадедушку, чтобы защищать маму и девочек от плохих дяденек. Мы любим своего прадедушку и гордимся им. Бабушка сказала, что благодаря таким героям мы живем!</a:t>
            </a:r>
          </a:p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285720" y="4214818"/>
            <a:ext cx="4143404" cy="203994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Сапрыкин Александр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3 года</a:t>
            </a:r>
          </a:p>
          <a:p>
            <a:pPr algn="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МАОУ СОШ № 10 (Дошкольное отделение), </a:t>
            </a:r>
          </a:p>
          <a:p>
            <a:pPr algn="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 Верхний Тагил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23939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13"/>
          <p:cNvSpPr>
            <a:spLocks noGrp="1"/>
          </p:cNvSpPr>
          <p:nvPr>
            <p:ph sz="quarter" idx="4"/>
          </p:nvPr>
        </p:nvSpPr>
        <p:spPr>
          <a:xfrm>
            <a:off x="4645025" y="4214819"/>
            <a:ext cx="4041775" cy="20717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604"/>
            <a:ext cx="4143404" cy="578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85720" y="214290"/>
            <a:ext cx="8572560" cy="636198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357167"/>
            <a:ext cx="8043890" cy="64294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«Книга памяти»</a:t>
            </a:r>
          </a:p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285720" y="6072206"/>
            <a:ext cx="8429684" cy="35719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Крылосов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Антон,  3 года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 Красноуфимск  МАДОУ детский сад 16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23939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маленькие войны\Работы Рассказы и стихи 3-4 года\Крылосов Антон, 3 года\фото 2 из книги Памяти.jpg"/>
          <p:cNvPicPr>
            <a:picLocks noChangeAspect="1" noChangeArrowheads="1"/>
          </p:cNvPicPr>
          <p:nvPr/>
        </p:nvPicPr>
        <p:blipFill>
          <a:blip r:embed="rId3" cstate="print"/>
          <a:srcRect l="19256" t="14188" r="13312" b="15519"/>
          <a:stretch>
            <a:fillRect/>
          </a:stretch>
        </p:blipFill>
        <p:spPr bwMode="auto">
          <a:xfrm>
            <a:off x="428596" y="571480"/>
            <a:ext cx="3929090" cy="3071834"/>
          </a:xfrm>
          <a:prstGeom prst="rect">
            <a:avLst/>
          </a:prstGeom>
          <a:noFill/>
        </p:spPr>
      </p:pic>
      <p:pic>
        <p:nvPicPr>
          <p:cNvPr id="1028" name="Picture 4" descr="D:\маленькие войны\Работы Рассказы и стихи 3-4 года\Крылосов Антон, 3 года\фото книги Памяти.jpg"/>
          <p:cNvPicPr>
            <a:picLocks noChangeAspect="1" noChangeArrowheads="1"/>
          </p:cNvPicPr>
          <p:nvPr/>
        </p:nvPicPr>
        <p:blipFill>
          <a:blip r:embed="rId4" cstate="print"/>
          <a:srcRect t="10019" r="14685" b="9055"/>
          <a:stretch>
            <a:fillRect/>
          </a:stretch>
        </p:blipFill>
        <p:spPr bwMode="auto">
          <a:xfrm>
            <a:off x="4429124" y="642918"/>
            <a:ext cx="4286280" cy="3049333"/>
          </a:xfrm>
          <a:prstGeom prst="rect">
            <a:avLst/>
          </a:prstGeom>
          <a:noFill/>
        </p:spPr>
      </p:pic>
      <p:pic>
        <p:nvPicPr>
          <p:cNvPr id="1027" name="Picture 3" descr="D:\маленькие войны\Работы Рассказы и стихи 3-4 года\Крылосов Антон, 3 года\фото из книги Памяти.jpg"/>
          <p:cNvPicPr>
            <a:picLocks noChangeAspect="1" noChangeArrowheads="1"/>
          </p:cNvPicPr>
          <p:nvPr/>
        </p:nvPicPr>
        <p:blipFill>
          <a:blip r:embed="rId5" cstate="print"/>
          <a:srcRect t="31372" r="1654" b="25784"/>
          <a:stretch>
            <a:fillRect/>
          </a:stretch>
        </p:blipFill>
        <p:spPr bwMode="auto">
          <a:xfrm>
            <a:off x="571472" y="3500438"/>
            <a:ext cx="7871204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3"/>
          <a:srcRect t="-833" r="9755"/>
          <a:stretch>
            <a:fillRect/>
          </a:stretch>
        </p:blipFill>
        <p:spPr bwMode="auto">
          <a:xfrm>
            <a:off x="251519" y="188639"/>
            <a:ext cx="8638297" cy="6410767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357166"/>
            <a:ext cx="8426450" cy="5032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ru-RU" alt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дороги эти позабыть нельзя…</a:t>
            </a:r>
          </a:p>
        </p:txBody>
      </p:sp>
      <p:pic>
        <p:nvPicPr>
          <p:cNvPr id="717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6136" y="1236262"/>
            <a:ext cx="2889790" cy="480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9250" y="857232"/>
            <a:ext cx="5375275" cy="5524518"/>
          </a:xfrm>
        </p:spPr>
        <p:txBody>
          <a:bodyPr>
            <a:normAutofit/>
          </a:bodyPr>
          <a:lstStyle/>
          <a:p>
            <a:pPr algn="just"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Меня зовут, Лиза </a:t>
            </a:r>
            <a:r>
              <a:rPr lang="ru-RU" alt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Федулкина</a:t>
            </a: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И расскажу я о своё  прапрадедушке, </a:t>
            </a:r>
            <a:r>
              <a:rPr lang="ru-RU" alt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Чебыкина</a:t>
            </a: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Петра Никифоровича, участник Великой Отечественной войны. </a:t>
            </a:r>
            <a:b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два года до войны его призвали в армию, он служил на Дальнем Востоке.  До 1943 года на фронт не призывали, так как ждали нападения японцев. </a:t>
            </a:r>
            <a:b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Призвали в 1943. В армии прапрадедушка служил в тяжёлой артиллерии, был командиром отделения тяги. </a:t>
            </a:r>
            <a:b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Прапрадедушка Петя принимал участие в самой страшной битве Великой Отечественной войны -  на Орловско-Курской дуге. Так же участвовал в военных действиях на территории Чехословакии.  </a:t>
            </a:r>
            <a:b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После Дня Победы в 1945 году прапрадедушку отправили на Украину ловить </a:t>
            </a:r>
            <a:r>
              <a:rPr lang="ru-RU" alt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бандеровцев</a:t>
            </a: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b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Вернулся домой с наградами: «За боевые заслуги», </a:t>
            </a:r>
            <a:b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«За отвагу».  После войны, как и весь народ </a:t>
            </a:r>
            <a:b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работал и поднимал нашу страну из руин. </a:t>
            </a:r>
            <a:b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Горжусь свои прапрадедом и буду   помнить его всегда.</a:t>
            </a:r>
            <a:b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прапрадеду, «За Великую Победу!»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3"/>
          <a:srcRect t="-833" r="9755"/>
          <a:stretch>
            <a:fillRect/>
          </a:stretch>
        </p:blipFill>
        <p:spPr bwMode="auto">
          <a:xfrm>
            <a:off x="276414" y="188640"/>
            <a:ext cx="8635528" cy="640871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147050" cy="4905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3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Боевые товарищи и друзья прадедушки…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339975" y="1600200"/>
            <a:ext cx="6346825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9220" name="Рисунок 2"/>
          <p:cNvPicPr>
            <a:picLocks noChangeAspect="1"/>
          </p:cNvPicPr>
          <p:nvPr/>
        </p:nvPicPr>
        <p:blipFill rotWithShape="1">
          <a:blip r:embed="rId4"/>
          <a:srcRect l="7502"/>
          <a:stretch/>
        </p:blipFill>
        <p:spPr bwMode="auto">
          <a:xfrm>
            <a:off x="2729620" y="1522413"/>
            <a:ext cx="602051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179388" y="1847850"/>
            <a:ext cx="2541587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/>
            </a:pPr>
            <a:r>
              <a:rPr lang="ru-RU" altLang="ru-RU" sz="1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Смотрю на фотографию с альбома, </a:t>
            </a:r>
          </a:p>
          <a:p>
            <a:pPr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/>
            </a:pPr>
            <a:r>
              <a:rPr lang="ru-RU" altLang="ru-RU" sz="1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прадед мой отважный, молодой,</a:t>
            </a:r>
          </a:p>
          <a:p>
            <a:pPr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/>
            </a:pPr>
            <a:r>
              <a:rPr lang="ru-RU" altLang="ru-RU" sz="1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нём военная </a:t>
            </a:r>
          </a:p>
          <a:p>
            <a:pPr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/>
            </a:pPr>
            <a:r>
              <a:rPr lang="ru-RU" altLang="ru-RU" sz="1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одета форма, </a:t>
            </a:r>
          </a:p>
          <a:p>
            <a:pPr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/>
            </a:pPr>
            <a:r>
              <a:rPr lang="ru-RU" altLang="ru-RU" sz="1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взгляд его</a:t>
            </a:r>
          </a:p>
          <a:p>
            <a:pPr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/>
            </a:pPr>
            <a:r>
              <a:rPr lang="ru-RU" altLang="ru-RU" sz="1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суровый, боевой…»</a:t>
            </a:r>
          </a:p>
          <a:p>
            <a:pPr algn="just"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/>
            </a:pPr>
            <a:endParaRPr lang="ru-RU" altLang="ru-RU" sz="18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8130" y="54832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rgbClr val="000000"/>
              </a:buClr>
              <a:buSzPct val="100000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Лиза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Федулкина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Clr>
                <a:srgbClr val="000000"/>
              </a:buClr>
              <a:buSzPct val="100000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МАДОУ детский сад 2 </a:t>
            </a:r>
          </a:p>
          <a:p>
            <a:pPr algn="r">
              <a:buClr>
                <a:srgbClr val="000000"/>
              </a:buClr>
              <a:buSzPct val="100000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г. Красноуфимск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19154" y="214290"/>
            <a:ext cx="8572560" cy="636198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714356"/>
            <a:ext cx="5114932" cy="5214974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Необычный талисман Победы</a:t>
            </a:r>
          </a:p>
          <a:p>
            <a:pPr algn="just"/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Я знаю, что много лет назад в 1941 году на нашу землю напали фашисты. Русский народ и солдаты выстояли и победили врага. Победа была тяжелой. Старики, женщины и дети голодали, тяжело работали, мало спали. Наши солдаты защищали свою страну и верили, что победа будет за нами!</a:t>
            </a:r>
          </a:p>
          <a:p>
            <a:pPr algn="just"/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У каждого солдата был свой талисман, который они носили при себе и берегли. Он приносил счастье своему владельцу. Это были патрон из первой обоймы, монета, ключ от дома, фото любимой девушки или жены, письмо из дома, стихотворение «Жди меня» </a:t>
            </a:r>
          </a:p>
          <a:p>
            <a:pPr algn="just"/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В военном рассказе Паустовского «Похождение жука-носорога» я узнал об одном необычном талисмане, который стал солдату на войне настоящим товарищем. Когда Пётр уходил из деревни на войну, его маленький сын Стёпа подарил отцу старого жука-носорога на память о себе.</a:t>
            </a:r>
          </a:p>
          <a:p>
            <a:pPr algn="just"/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И на фронте жук стал верным боевым другом. Жил он в сумке от противогаза.</a:t>
            </a:r>
          </a:p>
          <a:p>
            <a:pPr algn="just"/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Вместе с солдатами жук ходил в атаку, сидел в окопах и даже побывал с Петром в госпитале. А однажды он спас своему хозяину жизнь. С налёта ударив врага в глаз, он уберёг Петра от пули. </a:t>
            </a:r>
          </a:p>
          <a:p>
            <a:pPr algn="just"/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И вот страшная война закончилась долгожданной победой!</a:t>
            </a:r>
          </a:p>
          <a:p>
            <a:pPr algn="just"/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Пётр и храбрый жук-носорог вернулись домой. Отец и сын отпустили жука на волю, поблагодарив его за верность и дружбу.  </a:t>
            </a:r>
          </a:p>
          <a:p>
            <a:pPr algn="just"/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И   я хочу, чтобы у каждого нашего воина был свой талисман, который их хранил и оберегал</a:t>
            </a:r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1357290" y="5857892"/>
            <a:ext cx="4143404" cy="642942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Ляпин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Илья, 7 лет</a:t>
            </a:r>
          </a:p>
          <a:p>
            <a:pPr algn="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МБДОУ ПМО «Детский сад № 43»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6072198" y="1535112"/>
            <a:ext cx="2614602" cy="23939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60690" y="239562"/>
            <a:ext cx="5861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Номинация «Рассказы и стихи»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(5-7 лет)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16400" r="24616" b="19562"/>
          <a:stretch/>
        </p:blipFill>
        <p:spPr bwMode="auto">
          <a:xfrm>
            <a:off x="6084168" y="2636912"/>
            <a:ext cx="2520280" cy="324036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Содержимое 9"/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96DAC541-7B7A-43D3-8B79-37D633B846F1}">
                <asvg:svgBlip xmlns:wpc="http://schemas.microsoft.com/office/word/2010/wordprocessingCanvas" xmlns:cx="http://schemas.microsoft.com/office/drawing/2014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svg="http://schemas.microsoft.com/office/drawing/2016/SVG/main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="http://schemas.openxmlformats.org/wordprocessingml/2006/main" xmlns:w10="urn:schemas-microsoft-com:office:word" xmlns:v="urn:schemas-microsoft-com:vml" xmlns:oel="http://schemas.microsoft.com/office/2019/extlst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="" xmlns:pic="http://schemas.openxmlformats.org/drawingml/2006/picture" xmlns:lc="http://schemas.openxmlformats.org/drawingml/2006/lockedCanvas" r:embed="rId11"/>
              </a:ext>
            </a:extLst>
          </a:blip>
          <a:stretch>
            <a:fillRect/>
          </a:stretch>
        </p:blipFill>
        <p:spPr>
          <a:xfrm>
            <a:off x="5643570" y="764704"/>
            <a:ext cx="3148144" cy="180704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179512" y="155583"/>
            <a:ext cx="8680072" cy="644177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85720" y="142852"/>
            <a:ext cx="6715172" cy="642942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История ветерана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Имамов Михаил - водитель фронтового подвига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Имамов Михаил ушёл на фронт совсем юным - ему было всего 16 лет. Чтобы попасть в ряды защитников Родины, он приписал себе два года, не задумываясь о риске и опасности. Его дорога на войну началась не по принуждению, а по зову сердца - с искренним желанием защищать свою страну.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На протяжении всей Великой Отечественной Войны Михаил служил водителем. Он был тем незаметным, но незаменимым бойцом, от которого зависели жизни других: доставлял раненых в госпитали, подвозил оружие на передовую, перевозил боеприпасы в самые горячие точки. 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Каждая его поездка могла стать последней. Михаил ежедневно выезжал в тыл и на передовую. В другое время он эвакуировал раненых с поля боя, рискуя оказаться под артобстрелом или налётом авиации. Его работа требовала не только водительского мастерства, но и холодной выдержки, умения быстро принимать решения, маневрировать под огнём и сохранять присутствие духа в смертельно опасных ситуациях.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Колонны машин, в составе которых ехал Михаил, были постоянной мишенью для вражеских снайперов и авиации. Немцы прекрасно понимали: без снабжения фронт не сможет держаться. Поэтому дороги, по которым шла техника, контролировались особенно жёстко. Враги устраивали засады, минировали маршруты, открывали огонь на самых неожиданных участках. Многие дороги, особенно в прифронтовой зоне, были разрушены, заминированы, покрыты грязью и воронками от снарядов.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Особенно страшными были ночные рейсы. Без фар, на ощупь, в полной темноте, водители везли грузы по узким просёлкам, чтобы не выдать себя. Иногда машины тонули в грязи, ломались, попадали под обстрел. И всё же Михаил снова и снова выезжал в рейс - потому что знал: каждый ящик с патронами, каждая спасённая жизнь приближают Победу.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Однажды его колонна попала под обстрел: снаряды рвались совсем рядом, одна из машин загорелась. Несмотря на страх и ранения, Михаил помог вытащить водителя из пылающего автомобиля и перегрузить важный груз в другие машины. Он понимал: нельзя допустить, чтобы груз не дошел.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Михаил был ранен несколько раз, но всякий раз, лишь оправившись, он возвращался на службу. Он знал цену времени, цену пути, цену человеческой жизни. И каждый километр, пройденный им на фронтовом грузовике, был шагом к Победе.	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Опасность сопровождала его постоянно. Угроза смерти была не где-то рядом — она дышала в затылок. Михаил не раз был ранен, но каждый раз, восстановившись, возвращался в строй. Его упорство, мужество и верность долгу позволили ему дойти с боями до самого Берлина.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Когда была объявлена долгожданная Победа, казалось бы, можно возвращаться домой. Но Михаилу, как и многим другим солдатам, этого сделать сразу не удалось. Несмотря на официальную капитуляцию Германии, боевые действия в некоторых районах ещё продолжались. Остатки немецких отрядов отказывались сдаваться, на отдельных территориях вспыхивали перестрелки. Советским солдатам приходилось участвовать в зачистке этих очагов сопротивления.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Кроме того, была поставлена важная задача - освободить русских пленных, которых немцы прятали в лагерях и подвалах, не выдавая сразу. Эти поиски, а также восстановление порядка в разрушенной Германии задержали Михаила ещё на два долгих года. Домой он вернулся лишь в 1947 году.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Дома его ждали с надеждой и любовью. Михаил Имамов был награждён боевыми медалями - среди них медали «За взятие Берлина», «За отвагу» и другие. Он прошёл через тяжелейшие испытания, проявив невероятное мужество, выдержку и силу духа. Его подвиг навсегда останется в памяти семьи и в истории нашей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Великой Победы.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948264" y="5229200"/>
            <a:ext cx="1911320" cy="14732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Нуритдинов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Абдуллох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 лет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МБДОУ «Детский сад № 16»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User\AppData\Local\Microsoft\Windows\INetCache\Content.Word\Фото ВОВ, Имамов Михаил, к рассказу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22917"/>
          <a:stretch>
            <a:fillRect/>
          </a:stretch>
        </p:blipFill>
        <p:spPr bwMode="auto">
          <a:xfrm>
            <a:off x="7072330" y="1124744"/>
            <a:ext cx="1604126" cy="230425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60_F_103062000_pQ9bIH3ucdRgNeFYBI9t7sZsbqCQk4uQ.jpg"/>
          <p:cNvPicPr>
            <a:picLocks noChangeAspect="1" noChangeArrowheads="1"/>
          </p:cNvPicPr>
          <p:nvPr/>
        </p:nvPicPr>
        <p:blipFill>
          <a:blip r:embed="rId2"/>
          <a:srcRect t="-833" r="9755"/>
          <a:stretch>
            <a:fillRect/>
          </a:stretch>
        </p:blipFill>
        <p:spPr bwMode="auto">
          <a:xfrm>
            <a:off x="251519" y="229469"/>
            <a:ext cx="8594599" cy="6378337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85720" y="142852"/>
            <a:ext cx="6357982" cy="64294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Мой прапрадед приближал Победу!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Меня зовут Егор. Мне 6 лет. Я люблю свою Родину!  Знаю, что давно 22 июня 1941 г. на нашу Родину СССР напали фашисты. Знаю, что наши советские солдаты 9 мая 1945 г. победили и освободили страну. 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Великую Победу приближала вся страна: солдаты и труженики тыла, взрослые и дети. 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В детском саду нам рассказывают о войне, о детях, которые жили тогда, о бедах, которые нанесли нам враги. В год, посвященный 80-летию победы в Великой Отечественной войне принял участие в детской конференции детского сада. Много узнал о своем прапрадеде, его роли в Великой Отечественной войне.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Мой прапрадед Чистяков Александр </a:t>
            </a:r>
            <a:br>
              <a:rPr lang="ru-RU" sz="1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Васильевич родился в 1917 году. Когда началась война ему было 22 года. Воевал в 145 танковой бригаде на Западном фронте в воинском звании младший лейтенант. 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Сапёры 145 танковой бригады под командованием моего прапрадеда за время отечественной войны построили и восстановили больше 50 мостов. Уничтожили до 11 переправ преграждая путь немецким войскам. 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Сняли 460 мин с дорог, по которой двигались наши части преследуя противника, из них до 200 мин снято под огнём противника. Вытащили 36 застрявших танков из них 4 танка под непрерывным огнём, 6 в непосредственной близости от противника.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Под командованием прапрадеда сапёрный взвод принимал участие в атаках при взятии 10-ти населенных пунктов, а населённый пункт Васильевское отбит с боем.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За перечисленные подвиги дважды награждён Орденом Красного знамени. </a:t>
            </a: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Я не видел своего прапрадеда. Он был совсем молодыми когда ушел на фронт, но смело сражался с фашистами. Теперь я знаю о нем, горжусь им и буду рассказывать своим детям историю нашей семьи!</a:t>
            </a:r>
          </a:p>
          <a:p>
            <a:pPr algn="just"/>
            <a:endParaRPr lang="ru-RU" sz="1200" dirty="0" smtClean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251519" y="6283142"/>
            <a:ext cx="7545722" cy="359644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Петраков Егор, 6 лет Полевской ГО МБДОУ «Детский сад № 43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вида»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54" y="692696"/>
            <a:ext cx="1808851" cy="244998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12" y="3326047"/>
            <a:ext cx="1495425" cy="2105025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1" y="4504564"/>
            <a:ext cx="1246936" cy="185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1959</Words>
  <Application>Microsoft Office PowerPoint</Application>
  <PresentationFormat>Экран (4:3)</PresentationFormat>
  <Paragraphs>203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Microsoft YaHei</vt:lpstr>
      <vt:lpstr>Arial</vt:lpstr>
      <vt:lpstr>Calibri</vt:lpstr>
      <vt:lpstr>Times New Roman</vt:lpstr>
      <vt:lpstr>Тема Office</vt:lpstr>
      <vt:lpstr>                      </vt:lpstr>
      <vt:lpstr>Номинация «Рассказы и стихи» (3-4 года) </vt:lpstr>
      <vt:lpstr>Презентация PowerPoint</vt:lpstr>
      <vt:lpstr>Презентация PowerPoint</vt:lpstr>
      <vt:lpstr>Нам дороги эти позабыть нельзя…</vt:lpstr>
      <vt:lpstr>Боевые товарищи и друзья прадедушки…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75</cp:revision>
  <dcterms:created xsi:type="dcterms:W3CDTF">2025-05-22T15:43:52Z</dcterms:created>
  <dcterms:modified xsi:type="dcterms:W3CDTF">2025-06-02T06:34:15Z</dcterms:modified>
</cp:coreProperties>
</file>