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56" r:id="rId4"/>
    <p:sldId id="25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282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18ADAF-6266-40A4-9135-867CD07813E5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B6EC82-6630-4B4C-9ABD-B9F83E211A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566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6EC82-6630-4B4C-9ABD-B9F83E211A66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643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00B5-6962-4614-9605-4F680C08305C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9C47-D9EC-49E2-BE6E-728D6CDFA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00B5-6962-4614-9605-4F680C08305C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9C47-D9EC-49E2-BE6E-728D6CDFA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00B5-6962-4614-9605-4F680C08305C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9C47-D9EC-49E2-BE6E-728D6CDFA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00B5-6962-4614-9605-4F680C08305C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9C47-D9EC-49E2-BE6E-728D6CDFA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00B5-6962-4614-9605-4F680C08305C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9C47-D9EC-49E2-BE6E-728D6CDFA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00B5-6962-4614-9605-4F680C08305C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9C47-D9EC-49E2-BE6E-728D6CDFA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00B5-6962-4614-9605-4F680C08305C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9C47-D9EC-49E2-BE6E-728D6CDFA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00B5-6962-4614-9605-4F680C08305C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9C47-D9EC-49E2-BE6E-728D6CDFA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00B5-6962-4614-9605-4F680C08305C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9C47-D9EC-49E2-BE6E-728D6CDFA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00B5-6962-4614-9605-4F680C08305C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9C47-D9EC-49E2-BE6E-728D6CDFA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00B5-6962-4614-9605-4F680C08305C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9C47-D9EC-49E2-BE6E-728D6CDFA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D00B5-6962-4614-9605-4F680C08305C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F9C47-D9EC-49E2-BE6E-728D6CDFA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openxmlformats.org/officeDocument/2006/relationships/audio" Target="../media/audio1.wav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image" Target="../media/image1.jpeg"/><Relationship Id="rId10" Type="http://schemas.openxmlformats.org/officeDocument/2006/relationships/image" Target="../media/image6.png"/><Relationship Id="rId4" Type="http://schemas.openxmlformats.org/officeDocument/2006/relationships/audio" Target="../media/audio2.wav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rodaznik.ru/sites/default/files/imagepicker/4/78276990.png" TargetMode="External"/><Relationship Id="rId3" Type="http://schemas.openxmlformats.org/officeDocument/2006/relationships/hyperlink" Target="http://2.bp.blogspot.com/-xKf6YorQBbU/UKpi1LXaaCI/AAAAAAAAAzw/Kxh0CjogVSs/s200/0_51c32_ffcccd1b_S.png" TargetMode="External"/><Relationship Id="rId7" Type="http://schemas.openxmlformats.org/officeDocument/2006/relationships/hyperlink" Target="https://img-fotki.yandex.ru/get/9746/65387414.541/0_fdade_2b62fc12_S" TargetMode="External"/><Relationship Id="rId2" Type="http://schemas.openxmlformats.org/officeDocument/2006/relationships/hyperlink" Target="http://img-fotki.yandex.ru/get/5608/23869276.7/0_85ac5_d888f24b_S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img-fotki.yandex.ru/get/9153/101427414.53/0_cd6b9_f3c67f8d_S" TargetMode="External"/><Relationship Id="rId5" Type="http://schemas.openxmlformats.org/officeDocument/2006/relationships/hyperlink" Target="http://s4.pic4you.ru/y2014/09-25/12216/4612798-thumb.png" TargetMode="External"/><Relationship Id="rId4" Type="http://schemas.openxmlformats.org/officeDocument/2006/relationships/hyperlink" Target="http://www.playcast.ru/uploads/2014/11/03/10472781.png" TargetMode="External"/><Relationship Id="rId9" Type="http://schemas.openxmlformats.org/officeDocument/2006/relationships/hyperlink" Target="http://4.bp.blogspot.com/-r1wRn7x-648/UptDWI8J0FI/AAAAAAAAIXM/spOfWLQ02Ek/s1600/40ced765c5da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Денчик\Desktop\14821704931.jpg"/>
          <p:cNvPicPr>
            <a:picLocks noChangeAspect="1" noChangeArrowheads="1"/>
          </p:cNvPicPr>
          <p:nvPr/>
        </p:nvPicPr>
        <p:blipFill>
          <a:blip r:embed="rId2" cstate="print"/>
          <a:srcRect t="579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Штриховая стрелка вправо 2">
            <a:hlinkClick r:id="" action="ppaction://hlinkshowjump?jump=nextslide"/>
          </p:cNvPr>
          <p:cNvSpPr/>
          <p:nvPr/>
        </p:nvSpPr>
        <p:spPr>
          <a:xfrm>
            <a:off x="7748831" y="6171645"/>
            <a:ext cx="1039092" cy="588238"/>
          </a:xfrm>
          <a:prstGeom prst="striped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707904" y="5099905"/>
            <a:ext cx="4743606" cy="120032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Consolas" pitchFamily="49" charset="0"/>
                <a:cs typeface="Consolas" pitchFamily="49" charset="0"/>
              </a:rPr>
              <a:t>ДИДАКТИЧЕСКАЯ ИГРА</a:t>
            </a:r>
          </a:p>
          <a:p>
            <a:pPr algn="ctr"/>
            <a:r>
              <a:rPr lang="ru-RU" sz="3600" b="1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Consolas" pitchFamily="49" charset="0"/>
                <a:cs typeface="Consolas" pitchFamily="49" charset="0"/>
              </a:rPr>
              <a:t>Зимние  </a:t>
            </a:r>
            <a:r>
              <a:rPr lang="ru-RU" sz="3600" b="1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Consolas" pitchFamily="49" charset="0"/>
                <a:cs typeface="Consolas" pitchFamily="49" charset="0"/>
              </a:rPr>
              <a:t>забавы</a:t>
            </a:r>
            <a:endParaRPr lang="ru-RU" sz="3600" b="1" dirty="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768" y="982177"/>
            <a:ext cx="874846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ln w="1905">
                  <a:solidFill>
                    <a:sysClr val="windowText" lastClr="000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Дорогой друг,</a:t>
            </a:r>
          </a:p>
          <a:p>
            <a:pPr algn="ctr"/>
            <a:r>
              <a:rPr lang="ru-RU" sz="4400" b="1" dirty="0" smtClean="0">
                <a:ln w="1905">
                  <a:solidFill>
                    <a:sysClr val="windowText" lastClr="000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Предлагаю тебе </a:t>
            </a:r>
          </a:p>
          <a:p>
            <a:pPr algn="ctr"/>
            <a:r>
              <a:rPr lang="ru-RU" sz="4400" b="1" dirty="0" smtClean="0">
                <a:ln w="1905">
                  <a:solidFill>
                    <a:sysClr val="windowText" lastClr="000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поиграть в игру </a:t>
            </a:r>
            <a:r>
              <a:rPr lang="ru-RU" sz="4400" b="1" dirty="0" smtClean="0">
                <a:ln w="190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«Найди предмет».</a:t>
            </a:r>
          </a:p>
          <a:p>
            <a:pPr algn="ctr"/>
            <a:r>
              <a:rPr lang="ru-RU" sz="4400" b="1" dirty="0" smtClean="0">
                <a:ln w="1905">
                  <a:solidFill>
                    <a:sysClr val="windowText" lastClr="000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Проверь, насколько ты внимателен и сможешь </a:t>
            </a:r>
          </a:p>
          <a:p>
            <a:pPr algn="ctr"/>
            <a:r>
              <a:rPr lang="ru-RU" sz="4400" b="1" dirty="0" smtClean="0">
                <a:ln w="1905">
                  <a:solidFill>
                    <a:sysClr val="windowText" lastClr="000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найти все указанные предметы.</a:t>
            </a:r>
          </a:p>
          <a:p>
            <a:pPr algn="ctr"/>
            <a:r>
              <a:rPr lang="ru-RU" sz="4400" b="1" dirty="0" smtClean="0">
                <a:ln w="1905">
                  <a:solidFill>
                    <a:sysClr val="windowText" lastClr="000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Желаем успехов! </a:t>
            </a:r>
            <a:endParaRPr lang="ru-RU" sz="4400" b="1" dirty="0">
              <a:ln w="1905">
                <a:solidFill>
                  <a:sysClr val="windowText" lastClr="000000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енчик\Desktop\14821704931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 t="5791"/>
          <a:stretch>
            <a:fillRect/>
          </a:stretch>
        </p:blipFill>
        <p:spPr bwMode="auto">
          <a:xfrm>
            <a:off x="0" y="0"/>
            <a:ext cx="9144000" cy="5682810"/>
          </a:xfrm>
          <a:prstGeom prst="rect">
            <a:avLst/>
          </a:prstGeom>
          <a:noFill/>
        </p:spPr>
      </p:pic>
      <p:pic>
        <p:nvPicPr>
          <p:cNvPr id="1030" name="Picture 6" descr="http://www.prodaznik.ru/sites/default/files/imagepicker/4/78276990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80312" y="0"/>
            <a:ext cx="1763688" cy="2354524"/>
          </a:xfrm>
          <a:prstGeom prst="rect">
            <a:avLst/>
          </a:prstGeom>
          <a:noFill/>
        </p:spPr>
      </p:pic>
      <p:pic>
        <p:nvPicPr>
          <p:cNvPr id="10" name="Picture 6" descr="http://www.prodaznik.ru/sites/default/files/imagepicker/4/78276990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04248" y="0"/>
            <a:ext cx="1763688" cy="2354524"/>
          </a:xfrm>
          <a:prstGeom prst="rect">
            <a:avLst/>
          </a:prstGeom>
          <a:noFill/>
        </p:spPr>
      </p:pic>
      <p:pic>
        <p:nvPicPr>
          <p:cNvPr id="1032" name="Picture 8" descr="https://img-fotki.yandex.ru/get/9746/65387414.541/0_fdade_2b62fc12_S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flipH="1">
            <a:off x="8532439" y="1731160"/>
            <a:ext cx="611559" cy="689728"/>
          </a:xfrm>
          <a:prstGeom prst="rect">
            <a:avLst/>
          </a:prstGeom>
          <a:noFill/>
        </p:spPr>
      </p:pic>
      <p:pic>
        <p:nvPicPr>
          <p:cNvPr id="1034" name="Picture 10" descr="https://img-fotki.yandex.ru/get/9153/101427414.53/0_cd6b9_f3c67f8d_S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4653136"/>
            <a:ext cx="1010184" cy="936104"/>
          </a:xfrm>
          <a:prstGeom prst="rect">
            <a:avLst/>
          </a:prstGeom>
          <a:noFill/>
        </p:spPr>
      </p:pic>
      <p:pic>
        <p:nvPicPr>
          <p:cNvPr id="1036" name="Picture 12" descr="http://s4.pic4you.ru/y2014/09-25/12216/4612798-thumb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1772816"/>
            <a:ext cx="709002" cy="864096"/>
          </a:xfrm>
          <a:prstGeom prst="rect">
            <a:avLst/>
          </a:prstGeom>
          <a:noFill/>
        </p:spPr>
      </p:pic>
      <p:pic>
        <p:nvPicPr>
          <p:cNvPr id="1038" name="Picture 14" descr="http://www.playcast.ru/uploads/2014/11/03/10472781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79912" y="0"/>
            <a:ext cx="720080" cy="857238"/>
          </a:xfrm>
          <a:prstGeom prst="rect">
            <a:avLst/>
          </a:prstGeom>
          <a:noFill/>
        </p:spPr>
      </p:pic>
      <p:pic>
        <p:nvPicPr>
          <p:cNvPr id="1040" name="Picture 16" descr="http://img-fotki.yandex.ru/get/5608/23869276.7/0_85ac5_d888f24b_S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 flipH="1">
            <a:off x="8100392" y="4473624"/>
            <a:ext cx="1043608" cy="1043608"/>
          </a:xfrm>
          <a:prstGeom prst="rect">
            <a:avLst/>
          </a:prstGeom>
          <a:noFill/>
        </p:spPr>
      </p:pic>
      <p:pic>
        <p:nvPicPr>
          <p:cNvPr id="1044" name="Picture 20" descr="http://2.bp.blogspot.com/-xKf6YorQBbU/UKpi1LXaaCI/AAAAAAAAAzw/Kxh0CjogVSs/s200/0_51c32_ffcccd1b_S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147298" y="3356992"/>
            <a:ext cx="996702" cy="852686"/>
          </a:xfrm>
          <a:prstGeom prst="rect">
            <a:avLst/>
          </a:prstGeom>
          <a:noFill/>
        </p:spPr>
      </p:pic>
      <p:sp>
        <p:nvSpPr>
          <p:cNvPr id="24" name="Овал 23"/>
          <p:cNvSpPr/>
          <p:nvPr/>
        </p:nvSpPr>
        <p:spPr>
          <a:xfrm>
            <a:off x="0" y="5733256"/>
            <a:ext cx="1260648" cy="1124744"/>
          </a:xfrm>
          <a:prstGeom prst="ellips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rgbClr val="FF0000"/>
                </a:solidFill>
              </a:rPr>
              <a:t>М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2627784" y="5733256"/>
            <a:ext cx="1260648" cy="1124744"/>
          </a:xfrm>
          <a:prstGeom prst="ellips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solidFill>
                  <a:srgbClr val="FF0000"/>
                </a:solidFill>
              </a:rPr>
              <a:t>Л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3941676" y="5733256"/>
            <a:ext cx="1260648" cy="1124744"/>
          </a:xfrm>
          <a:prstGeom prst="ellips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solidFill>
                  <a:srgbClr val="FF0000"/>
                </a:solidFill>
              </a:rPr>
              <a:t>О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5255568" y="5733256"/>
            <a:ext cx="1260648" cy="1124744"/>
          </a:xfrm>
          <a:prstGeom prst="ellips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solidFill>
                  <a:srgbClr val="FF0000"/>
                </a:solidFill>
              </a:rPr>
              <a:t>Д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6569460" y="5733256"/>
            <a:ext cx="1260648" cy="1124744"/>
          </a:xfrm>
          <a:prstGeom prst="ellips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solidFill>
                  <a:srgbClr val="FF0000"/>
                </a:solidFill>
              </a:rPr>
              <a:t>Е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7883352" y="5733256"/>
            <a:ext cx="1260648" cy="1124744"/>
          </a:xfrm>
          <a:prstGeom prst="ellips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solidFill>
                  <a:srgbClr val="FF0000"/>
                </a:solidFill>
              </a:rPr>
              <a:t>Ц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1313892" y="5733256"/>
            <a:ext cx="1260648" cy="1124744"/>
          </a:xfrm>
          <a:prstGeom prst="ellips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solidFill>
                  <a:srgbClr val="FF0000"/>
                </a:solidFill>
              </a:rPr>
              <a:t>О</a:t>
            </a:r>
            <a:endParaRPr lang="ru-RU" sz="6000" dirty="0">
              <a:solidFill>
                <a:srgbClr val="FF0000"/>
              </a:solidFill>
            </a:endParaRPr>
          </a:p>
        </p:txBody>
      </p:sp>
      <p:pic>
        <p:nvPicPr>
          <p:cNvPr id="1042" name="Picture 18" descr="http://img-fotki.yandex.ru/get/5608/23869276.7/0_85ac5_d888f24b_S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187624" y="5733256"/>
            <a:ext cx="1368152" cy="1124744"/>
          </a:xfrm>
          <a:prstGeom prst="rect">
            <a:avLst/>
          </a:prstGeom>
          <a:noFill/>
        </p:spPr>
      </p:pic>
      <p:pic>
        <p:nvPicPr>
          <p:cNvPr id="1046" name="Picture 22" descr="http://2.bp.blogspot.com/-xKf6YorQBbU/UKpi1LXaaCI/AAAAAAAAAzw/Kxh0CjogVSs/s200/0_51c32_ffcccd1b_S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740352" y="5557270"/>
            <a:ext cx="1656184" cy="1300730"/>
          </a:xfrm>
          <a:prstGeom prst="rect">
            <a:avLst/>
          </a:prstGeom>
          <a:noFill/>
        </p:spPr>
      </p:pic>
      <p:pic>
        <p:nvPicPr>
          <p:cNvPr id="15" name="Picture 10" descr="https://img-fotki.yandex.ru/get/9153/101427414.53/0_cd6b9_f3c67f8d_S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23928" y="5517232"/>
            <a:ext cx="1152128" cy="1340768"/>
          </a:xfrm>
          <a:prstGeom prst="rect">
            <a:avLst/>
          </a:prstGeom>
          <a:noFill/>
        </p:spPr>
      </p:pic>
      <p:pic>
        <p:nvPicPr>
          <p:cNvPr id="13" name="Picture 8" descr="https://img-fotki.yandex.ru/get/9746/65387414.541/0_fdade_2b62fc12_S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flipH="1">
            <a:off x="5076056" y="5679853"/>
            <a:ext cx="1260648" cy="1178147"/>
          </a:xfrm>
          <a:prstGeom prst="rect">
            <a:avLst/>
          </a:prstGeom>
          <a:noFill/>
        </p:spPr>
      </p:pic>
      <p:pic>
        <p:nvPicPr>
          <p:cNvPr id="11" name="Picture 6" descr="http://www.prodaznik.ru/sites/default/files/imagepicker/4/78276990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5368652"/>
            <a:ext cx="1187624" cy="1489348"/>
          </a:xfrm>
          <a:prstGeom prst="rect">
            <a:avLst/>
          </a:prstGeom>
          <a:noFill/>
        </p:spPr>
      </p:pic>
      <p:pic>
        <p:nvPicPr>
          <p:cNvPr id="17" name="Picture 12" descr="http://s4.pic4you.ru/y2014/09-25/12216/4612798-thumb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771800" y="5592281"/>
            <a:ext cx="1038539" cy="1265719"/>
          </a:xfrm>
          <a:prstGeom prst="rect">
            <a:avLst/>
          </a:prstGeom>
          <a:noFill/>
        </p:spPr>
      </p:pic>
      <p:pic>
        <p:nvPicPr>
          <p:cNvPr id="19" name="Picture 14" descr="http://www.playcast.ru/uploads/2014/11/03/1047278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60232" y="5602326"/>
            <a:ext cx="1054766" cy="1255674"/>
          </a:xfrm>
          <a:prstGeom prst="rect">
            <a:avLst/>
          </a:prstGeom>
          <a:noFill/>
        </p:spPr>
      </p:pic>
      <p:pic>
        <p:nvPicPr>
          <p:cNvPr id="1050" name="Picture 26" descr="http://4.bp.blogspot.com/-r1wRn7x-648/UptDWI8J0FI/AAAAAAAAIXM/spOfWLQ02Ek/s1600/40ced765c5da.png"/>
          <p:cNvPicPr>
            <a:picLocks noChangeAspect="1" noChangeArrowheads="1"/>
          </p:cNvPicPr>
          <p:nvPr/>
        </p:nvPicPr>
        <p:blipFill>
          <a:blip r:embed="rId14" cstate="print">
            <a:lum bright="40000"/>
          </a:blip>
          <a:srcRect/>
          <a:stretch>
            <a:fillRect/>
          </a:stretch>
        </p:blipFill>
        <p:spPr bwMode="auto">
          <a:xfrm>
            <a:off x="5220072" y="4838926"/>
            <a:ext cx="432048" cy="390193"/>
          </a:xfrm>
          <a:prstGeom prst="rect">
            <a:avLst/>
          </a:prstGeom>
          <a:noFill/>
        </p:spPr>
      </p:pic>
      <p:pic>
        <p:nvPicPr>
          <p:cNvPr id="39" name="Picture 26" descr="http://4.bp.blogspot.com/-r1wRn7x-648/UptDWI8J0FI/AAAAAAAAIXM/spOfWLQ02Ek/s1600/40ced765c5da.png"/>
          <p:cNvPicPr>
            <a:picLocks noChangeAspect="1" noChangeArrowheads="1"/>
          </p:cNvPicPr>
          <p:nvPr/>
        </p:nvPicPr>
        <p:blipFill>
          <a:blip r:embed="rId14" cstate="print">
            <a:lum bright="40000"/>
          </a:blip>
          <a:srcRect/>
          <a:stretch>
            <a:fillRect/>
          </a:stretch>
        </p:blipFill>
        <p:spPr bwMode="auto">
          <a:xfrm>
            <a:off x="251520" y="3573016"/>
            <a:ext cx="432048" cy="390193"/>
          </a:xfrm>
          <a:prstGeom prst="rect">
            <a:avLst/>
          </a:prstGeom>
          <a:noFill/>
        </p:spPr>
      </p:pic>
      <p:pic>
        <p:nvPicPr>
          <p:cNvPr id="40" name="Picture 26" descr="http://4.bp.blogspot.com/-r1wRn7x-648/UptDWI8J0FI/AAAAAAAAIXM/spOfWLQ02Ek/s1600/40ced765c5da.png"/>
          <p:cNvPicPr>
            <a:picLocks noChangeAspect="1" noChangeArrowheads="1"/>
          </p:cNvPicPr>
          <p:nvPr/>
        </p:nvPicPr>
        <p:blipFill>
          <a:blip r:embed="rId14" cstate="print">
            <a:lum bright="40000"/>
          </a:blip>
          <a:srcRect/>
          <a:stretch>
            <a:fillRect/>
          </a:stretch>
        </p:blipFill>
        <p:spPr bwMode="auto">
          <a:xfrm>
            <a:off x="7452320" y="3933056"/>
            <a:ext cx="432048" cy="390193"/>
          </a:xfrm>
          <a:prstGeom prst="rect">
            <a:avLst/>
          </a:prstGeom>
          <a:noFill/>
        </p:spPr>
      </p:pic>
      <p:pic>
        <p:nvPicPr>
          <p:cNvPr id="41" name="Picture 26" descr="http://4.bp.blogspot.com/-r1wRn7x-648/UptDWI8J0FI/AAAAAAAAIXM/spOfWLQ02Ek/s1600/40ced765c5da.png"/>
          <p:cNvPicPr>
            <a:picLocks noChangeAspect="1" noChangeArrowheads="1"/>
          </p:cNvPicPr>
          <p:nvPr/>
        </p:nvPicPr>
        <p:blipFill>
          <a:blip r:embed="rId14" cstate="print">
            <a:lum bright="40000"/>
          </a:blip>
          <a:srcRect/>
          <a:stretch>
            <a:fillRect/>
          </a:stretch>
        </p:blipFill>
        <p:spPr bwMode="auto">
          <a:xfrm>
            <a:off x="2699792" y="260648"/>
            <a:ext cx="432048" cy="390193"/>
          </a:xfrm>
          <a:prstGeom prst="rect">
            <a:avLst/>
          </a:prstGeom>
          <a:noFill/>
        </p:spPr>
      </p:pic>
      <p:pic>
        <p:nvPicPr>
          <p:cNvPr id="42" name="Picture 26" descr="http://4.bp.blogspot.com/-r1wRn7x-648/UptDWI8J0FI/AAAAAAAAIXM/spOfWLQ02Ek/s1600/40ced765c5da.png"/>
          <p:cNvPicPr>
            <a:picLocks noChangeAspect="1" noChangeArrowheads="1"/>
          </p:cNvPicPr>
          <p:nvPr/>
        </p:nvPicPr>
        <p:blipFill>
          <a:blip r:embed="rId14" cstate="print">
            <a:lum bright="40000"/>
          </a:blip>
          <a:srcRect/>
          <a:stretch>
            <a:fillRect/>
          </a:stretch>
        </p:blipFill>
        <p:spPr bwMode="auto">
          <a:xfrm>
            <a:off x="8244408" y="2852936"/>
            <a:ext cx="432048" cy="390193"/>
          </a:xfrm>
          <a:prstGeom prst="rect">
            <a:avLst/>
          </a:prstGeom>
          <a:noFill/>
        </p:spPr>
      </p:pic>
      <p:pic>
        <p:nvPicPr>
          <p:cNvPr id="43" name="Picture 26" descr="http://4.bp.blogspot.com/-r1wRn7x-648/UptDWI8J0FI/AAAAAAAAIXM/spOfWLQ02Ek/s1600/40ced765c5da.png"/>
          <p:cNvPicPr>
            <a:picLocks noChangeAspect="1" noChangeArrowheads="1"/>
          </p:cNvPicPr>
          <p:nvPr/>
        </p:nvPicPr>
        <p:blipFill>
          <a:blip r:embed="rId14" cstate="print">
            <a:lum bright="40000"/>
          </a:blip>
          <a:srcRect/>
          <a:stretch>
            <a:fillRect/>
          </a:stretch>
        </p:blipFill>
        <p:spPr bwMode="auto">
          <a:xfrm>
            <a:off x="0" y="0"/>
            <a:ext cx="432048" cy="390193"/>
          </a:xfrm>
          <a:prstGeom prst="rect">
            <a:avLst/>
          </a:prstGeom>
          <a:noFill/>
        </p:spPr>
      </p:pic>
      <p:pic>
        <p:nvPicPr>
          <p:cNvPr id="44" name="Picture 26" descr="http://4.bp.blogspot.com/-r1wRn7x-648/UptDWI8J0FI/AAAAAAAAIXM/spOfWLQ02Ek/s1600/40ced765c5da.png"/>
          <p:cNvPicPr>
            <a:picLocks noChangeAspect="1" noChangeArrowheads="1"/>
          </p:cNvPicPr>
          <p:nvPr/>
        </p:nvPicPr>
        <p:blipFill>
          <a:blip r:embed="rId14" cstate="print">
            <a:lum bright="40000"/>
          </a:blip>
          <a:srcRect/>
          <a:stretch>
            <a:fillRect/>
          </a:stretch>
        </p:blipFill>
        <p:spPr bwMode="auto">
          <a:xfrm>
            <a:off x="5580112" y="2060848"/>
            <a:ext cx="432048" cy="390193"/>
          </a:xfrm>
          <a:prstGeom prst="rect">
            <a:avLst/>
          </a:prstGeom>
          <a:noFill/>
        </p:spPr>
      </p:pic>
      <p:sp>
        <p:nvSpPr>
          <p:cNvPr id="32" name="Умножение 31">
            <a:hlinkClick r:id="" action="ppaction://hlinkshowjump?jump=endshow"/>
          </p:cNvPr>
          <p:cNvSpPr/>
          <p:nvPr/>
        </p:nvSpPr>
        <p:spPr>
          <a:xfrm>
            <a:off x="8675948" y="6453336"/>
            <a:ext cx="468052" cy="404664"/>
          </a:xfrm>
          <a:prstGeom prst="mathMultiply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20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20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0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0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6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0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7" dur="500" fill="hold"/>
                                        <p:tgtEl>
                                          <p:spTgt spid="1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348880"/>
            <a:ext cx="83529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http://styxmarket.ru/vlobyubw/962</a:t>
            </a:r>
            <a:endParaRPr lang="ru-RU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http://img-fotki.yandex.ru/get/5608/23869276.7/0_85ac5_d888f24b_S.jpg</a:t>
            </a:r>
            <a:endParaRPr lang="ru-RU" dirty="0" smtClean="0"/>
          </a:p>
          <a:p>
            <a:r>
              <a:rPr lang="en-US" dirty="0" smtClean="0">
                <a:hlinkClick r:id="rId3"/>
              </a:rPr>
              <a:t>http://2.bp.blogspot.com/-xKf6YorQBbU/UKpi1LXaaCI/AAAAAAAAAzw/Kxh0CjogVSs/s200/0_51c32_ffcccd1b_S.png</a:t>
            </a:r>
            <a:endParaRPr lang="ru-RU" dirty="0" smtClean="0"/>
          </a:p>
          <a:p>
            <a:r>
              <a:rPr lang="en-US" dirty="0" smtClean="0">
                <a:hlinkClick r:id="rId4"/>
              </a:rPr>
              <a:t>http://www.playcast.ru/uploads/2014/11/03/10472781.png</a:t>
            </a:r>
            <a:endParaRPr lang="ru-RU" dirty="0" smtClean="0"/>
          </a:p>
          <a:p>
            <a:r>
              <a:rPr lang="en-US" dirty="0" smtClean="0">
                <a:hlinkClick r:id="rId5"/>
              </a:rPr>
              <a:t>http://s4.pic4you.ru/y2014/09-25/12216/4612798-thumb.png</a:t>
            </a:r>
            <a:endParaRPr lang="ru-RU" dirty="0" smtClean="0"/>
          </a:p>
          <a:p>
            <a:r>
              <a:rPr lang="en-US" dirty="0" smtClean="0">
                <a:hlinkClick r:id="rId6"/>
              </a:rPr>
              <a:t>https://img-fotki.yandex.ru/get/9153/101427414.53/0_cd6b9_f3c67f8d_S</a:t>
            </a:r>
            <a:endParaRPr lang="ru-RU" dirty="0" smtClean="0"/>
          </a:p>
          <a:p>
            <a:r>
              <a:rPr lang="en-US" dirty="0" smtClean="0">
                <a:hlinkClick r:id="rId7"/>
              </a:rPr>
              <a:t>https://img-fotki.yandex.ru/get/9746/65387414.541/0_fdade_2b62fc12_S</a:t>
            </a:r>
            <a:endParaRPr lang="ru-RU" dirty="0" smtClean="0"/>
          </a:p>
          <a:p>
            <a:r>
              <a:rPr lang="en-US" dirty="0" smtClean="0">
                <a:hlinkClick r:id="rId8"/>
              </a:rPr>
              <a:t>http://www.prodaznik.ru/sites/default/files/imagepicker/4/78276990.png</a:t>
            </a:r>
            <a:endParaRPr lang="ru-RU" dirty="0" smtClean="0"/>
          </a:p>
          <a:p>
            <a:r>
              <a:rPr lang="en-US" dirty="0" smtClean="0">
                <a:hlinkClick r:id="rId9"/>
              </a:rPr>
              <a:t>http://4.bp.blogspot.com/-r1wRn7x-648/UptDWI8J0FI/AAAAAAAAIXM/spOfWLQ02Ek/s1600/40ced765c5da.png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979712" y="764704"/>
            <a:ext cx="61609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Использованные  интернет – ресурсы.</a:t>
            </a:r>
            <a:endParaRPr lang="ru-RU" sz="28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75</Words>
  <Application>Microsoft Office PowerPoint</Application>
  <PresentationFormat>Экран (4:3)</PresentationFormat>
  <Paragraphs>26</Paragraphs>
  <Slides>4</Slides>
  <Notes>1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Consolas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Денчик</dc:creator>
  <cp:lastModifiedBy>а</cp:lastModifiedBy>
  <cp:revision>4</cp:revision>
  <dcterms:created xsi:type="dcterms:W3CDTF">2017-01-01T08:44:07Z</dcterms:created>
  <dcterms:modified xsi:type="dcterms:W3CDTF">2021-01-26T14:37:50Z</dcterms:modified>
</cp:coreProperties>
</file>