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84" r:id="rId3"/>
    <p:sldId id="259" r:id="rId4"/>
    <p:sldId id="288" r:id="rId5"/>
    <p:sldId id="289" r:id="rId6"/>
    <p:sldId id="267" r:id="rId7"/>
    <p:sldId id="286" r:id="rId8"/>
    <p:sldId id="264" r:id="rId9"/>
    <p:sldId id="265" r:id="rId10"/>
    <p:sldId id="266" r:id="rId11"/>
    <p:sldId id="290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2CAC7-0A85-4E8D-946E-31F9D6D4937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5BB4D-4EDC-490A-BBC1-9BABB4DA77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0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картинка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BB4D-4EDC-490A-BBC1-9BABB4DA77A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665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картинка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BB4D-4EDC-490A-BBC1-9BABB4DA77A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5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картинка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BB4D-4EDC-490A-BBC1-9BABB4DA77A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83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BB4D-4EDC-490A-BBC1-9BABB4DA77A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76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картинка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BB4D-4EDC-490A-BBC1-9BABB4DA77A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7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91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69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7324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35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8247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97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64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22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0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24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23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7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8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98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53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8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1428736"/>
            <a:ext cx="6172200" cy="237538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Составление рассказа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 серии сюжетных картинок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«Неудачная охота»</a:t>
            </a:r>
            <a:endParaRPr lang="ru-RU" sz="1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068888" cy="5040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узнать, как было на самом деле?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147248" cy="5328592"/>
          </a:xfrm>
        </p:spPr>
        <p:txBody>
          <a:bodyPr>
            <a:normAutofit fontScale="77500" lnSpcReduction="20000"/>
          </a:bodyPr>
          <a:lstStyle/>
          <a:p>
            <a:pPr marL="216000" indent="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вкусного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обеда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 Вася решил почистить шерстку. Пригревало осеннее солнышко. Вася уютно расположился под деревом.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внимание привлекли птичьи голоса. Это громко чирикали воробьи.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подкрался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дереву и стал  бесшумно подниматься по его стволу. Воробьи не обращали на него внимания и продолжали спорить. Вася был уже совсем близко.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 ветка хрустнула и сломалась. Воробьи улетели, а кот Вася упал на землю. Ему было очень обидно, что он так  неудачно поохотился.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1360694" y="908720"/>
            <a:ext cx="6295602" cy="624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попробуй рассказать сам.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знаю, у тебя получится.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4213" y="2564904"/>
            <a:ext cx="2127271" cy="2880208"/>
          </a:xfrm>
          <a:prstGeom prst="flowChartAlternate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8495" y="2564904"/>
            <a:ext cx="2000263" cy="2893929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231" y="2528030"/>
            <a:ext cx="2017978" cy="2923942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7957" y="2558043"/>
            <a:ext cx="2014065" cy="2893929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707761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Учитель\Рабочий стол\анимации\2010-11 (ноя)\сканирование007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1"/>
              </a:clrFrom>
              <a:clrTo>
                <a:srgbClr val="FFFE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7854" y="-8681"/>
            <a:ext cx="4429156" cy="6619975"/>
          </a:xfrm>
          <a:prstGeom prst="rect">
            <a:avLst/>
          </a:prstGeom>
          <a:noFill/>
        </p:spPr>
      </p:pic>
      <p:grpSp>
        <p:nvGrpSpPr>
          <p:cNvPr id="2" name="Группа 17"/>
          <p:cNvGrpSpPr/>
          <p:nvPr/>
        </p:nvGrpSpPr>
        <p:grpSpPr>
          <a:xfrm rot="16362250">
            <a:off x="1557602" y="3527576"/>
            <a:ext cx="2286017" cy="3786214"/>
            <a:chOff x="1071538" y="1071546"/>
            <a:chExt cx="2571769" cy="3756025"/>
          </a:xfrm>
        </p:grpSpPr>
        <p:sp>
          <p:nvSpPr>
            <p:cNvPr id="8" name="Овал 7"/>
            <p:cNvSpPr/>
            <p:nvPr/>
          </p:nvSpPr>
          <p:spPr>
            <a:xfrm>
              <a:off x="2000232" y="1714488"/>
              <a:ext cx="785818" cy="785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00166" y="2571744"/>
              <a:ext cx="785818" cy="785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000232" y="3714752"/>
              <a:ext cx="785818" cy="42862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142976" y="3786190"/>
              <a:ext cx="500066" cy="785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 descr="C:\Documents and Settings\Учитель\Рабочий стол\анимации\2010-12 (дек)\сканирование0126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AF1"/>
                </a:clrFrom>
                <a:clrTo>
                  <a:srgbClr val="FFFAF1">
                    <a:alpha val="0"/>
                  </a:srgbClr>
                </a:clrTo>
              </a:clrChange>
            </a:blip>
            <a:srcRect t="3981" r="1866" b="11710"/>
            <a:stretch>
              <a:fillRect/>
            </a:stretch>
          </p:blipFill>
          <p:spPr bwMode="auto">
            <a:xfrm rot="16200000" flipV="1">
              <a:off x="479410" y="1663674"/>
              <a:ext cx="3756025" cy="2571769"/>
            </a:xfrm>
            <a:prstGeom prst="rect">
              <a:avLst/>
            </a:prstGeom>
            <a:noFill/>
          </p:spPr>
        </p:pic>
      </p:grpSp>
      <p:sp>
        <p:nvSpPr>
          <p:cNvPr id="3" name="Овальная выноска 2"/>
          <p:cNvSpPr/>
          <p:nvPr/>
        </p:nvSpPr>
        <p:spPr>
          <a:xfrm>
            <a:off x="1547664" y="1267257"/>
            <a:ext cx="2593709" cy="2340840"/>
          </a:xfrm>
          <a:prstGeom prst="wedgeEllipseCallout">
            <a:avLst>
              <a:gd name="adj1" fmla="val -29778"/>
              <a:gd name="adj2" fmla="val 12430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+mj-lt"/>
              </a:rPr>
              <a:t>МЯУ! Какой ты молодец!</a:t>
            </a:r>
            <a:endParaRPr lang="ru-RU" sz="2800" b="1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1202" y="21767"/>
            <a:ext cx="2000263" cy="2893929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2079" y="27395"/>
            <a:ext cx="2194627" cy="2943227"/>
          </a:xfrm>
          <a:prstGeom prst="flowChartAlternate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551771"/>
            <a:ext cx="2143140" cy="3079392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14023" y="5448807"/>
            <a:ext cx="61126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 картинки. Как ты думаешь,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какой последовательности их нужно разложить?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4984" y="2060848"/>
            <a:ext cx="2267940" cy="3286124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3404990" y="-8538"/>
            <a:ext cx="3790204" cy="6241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6944" y="838566"/>
            <a:ext cx="2127271" cy="2880208"/>
          </a:xfrm>
          <a:prstGeom prst="flowChartAlternate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7958" y="852768"/>
            <a:ext cx="2014065" cy="2893929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8496" y="852768"/>
            <a:ext cx="2000263" cy="2893929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5232" y="838566"/>
            <a:ext cx="2017978" cy="2923942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55348" y="5301208"/>
            <a:ext cx="4699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умница!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7957" y="852768"/>
            <a:ext cx="2014065" cy="2893929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9511" y="908720"/>
            <a:ext cx="3084663" cy="4176464"/>
          </a:xfrm>
          <a:prstGeom prst="flowChartAlternate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347864" y="692696"/>
            <a:ext cx="62834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Сможешь ответить на вопросы?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года изображено на картине? Почему?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сидит кот?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придумаем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кличку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он делает?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ты знаешь,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чего коты умываются?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внимательно, кто летит к дереву?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за птицы? </a:t>
            </a:r>
          </a:p>
        </p:txBody>
      </p:sp>
    </p:spTree>
    <p:extLst>
      <p:ext uri="{BB962C8B-B14F-4D97-AF65-F5344CB8AC3E}">
        <p14:creationId xmlns:p14="http://schemas.microsoft.com/office/powerpoint/2010/main" val="336617552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48680"/>
            <a:ext cx="7507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Сможешь ответить на вопросы?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мамы небольшие подсказки)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08" y="1412776"/>
            <a:ext cx="2664296" cy="3828220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87824" y="1628800"/>
            <a:ext cx="58143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привлек внимание кота?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воробьи привлекли внимание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кота?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чирикали громко или тихо?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решил?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(потому что воробьи не видели подошедшего кота)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сидят воробьи?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 или высоко расположена от земли?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воробьи не заметили кота?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(потому что кот подкрался)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 подкрался – шумно или бесшумно? 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бесшумно)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08727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побыть кошкой?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Осторожно, словно кошка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(Действия по тексту)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легко со стула спрыгну,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Спинку я дугою выгну.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крадусь, как кошка,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Спинку я прогну немножко.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из блюдца молочко,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(Руками легонько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Полакаю язычком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коснуться пола)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204" y="2060848"/>
            <a:ext cx="3096344" cy="4479710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2060848"/>
            <a:ext cx="3091701" cy="4479710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90370" y="404664"/>
            <a:ext cx="3548664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Продолжим? 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ты думаешь, что задумал кот?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затея была удачной?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ты так решил?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86058"/>
            <a:ext cx="7467600" cy="4286280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99242" y="597794"/>
            <a:ext cx="5129142" cy="491943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поиграем?</a:t>
            </a:r>
          </a:p>
          <a:p>
            <a:pPr marL="0" indent="0" algn="ctr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назову слова, а ты попробуй составить предложение</a:t>
            </a:r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Бесшумно - кот – поднимается – по – стволу.</a:t>
            </a:r>
            <a:b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(Кот бесшумно поднимается по стволу).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– на – сидят – высоко – ветке.</a:t>
            </a:r>
            <a:b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(Птицы сидят высоко на ветке.)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Чирикают – они –громко – и – кота – не замечают.</a:t>
            </a:r>
            <a:b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(Они громко чирикают и не замечают кота.)</a:t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– тонкую – ухватился – лапой – кот – ветку.</a:t>
            </a:r>
            <a:b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(Кот ухватился лапой за тонкую ветку).</a:t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И…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(закончи предложение)</a:t>
            </a: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75" y="1180413"/>
            <a:ext cx="2430164" cy="3211290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896" y="824889"/>
            <a:ext cx="552338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подходящее слово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38595"/>
            <a:ext cx="3049206" cy="4418137"/>
          </a:xfrm>
          <a:prstGeom prst="flowChartAlternateProcess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4204" y="1271513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Ветка...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(Обломилась, сломалась, надломилась, треснула).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 …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(Упал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свалился, плюхнулся, ударился).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Улетели, взлетели,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вспорхнули)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257</TotalTime>
  <Words>314</Words>
  <Application>Microsoft Office PowerPoint</Application>
  <PresentationFormat>Экран (4:3)</PresentationFormat>
  <Paragraphs>57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Грань</vt:lpstr>
      <vt:lpstr> Составление рассказа  по серии сюжетных картинок  «Неудачная охота»</vt:lpstr>
      <vt:lpstr>Презентация PowerPoint</vt:lpstr>
      <vt:lpstr>Проверь себя</vt:lpstr>
      <vt:lpstr>Презентация PowerPoint</vt:lpstr>
      <vt:lpstr>Презентация PowerPoint</vt:lpstr>
      <vt:lpstr>Хочешь побыть кошкой?    (физминутка) </vt:lpstr>
      <vt:lpstr>Презентация PowerPoint</vt:lpstr>
      <vt:lpstr> </vt:lpstr>
      <vt:lpstr>Подбери подходящее слово     </vt:lpstr>
      <vt:lpstr>Хочешь узнать, как было на самом деле?</vt:lpstr>
      <vt:lpstr>А теперь попробуй рассказать сам.  Я знаю, у тебя получится.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развитию речи в группе коррекционной направленности детей 5-6 лет. Составление рассказа по серии сюжетных картин «Неудачная охота». </dc:title>
  <cp:lastModifiedBy>МАДОУ детский сад 16</cp:lastModifiedBy>
  <cp:revision>34</cp:revision>
  <dcterms:modified xsi:type="dcterms:W3CDTF">2020-04-27T11:27:20Z</dcterms:modified>
</cp:coreProperties>
</file>