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8" r:id="rId3"/>
    <p:sldId id="257" r:id="rId4"/>
    <p:sldId id="260" r:id="rId5"/>
    <p:sldId id="261" r:id="rId6"/>
    <p:sldId id="263" r:id="rId7"/>
    <p:sldId id="262" r:id="rId8"/>
    <p:sldId id="264" r:id="rId9"/>
    <p:sldId id="269" r:id="rId10"/>
    <p:sldId id="258" r:id="rId11"/>
    <p:sldId id="267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951" autoAdjust="0"/>
  </p:normalViewPr>
  <p:slideViewPr>
    <p:cSldViewPr snapToGrid="0">
      <p:cViewPr varScale="1">
        <p:scale>
          <a:sx n="69" d="100"/>
          <a:sy n="69" d="100"/>
        </p:scale>
        <p:origin x="-1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53BD1-0DF1-43DE-9C12-B8AC7180489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D8DFF-866F-4DFC-9E08-3AE41641B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724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8DFF-866F-4DFC-9E08-3AE41641B91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76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930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51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679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429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66318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349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6271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72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421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48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913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02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726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08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929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3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EF8C1-83B7-4BB5-8B20-03E2345AFCD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1A1BD1-8FA1-4108-ACB4-48960273F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91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4775" y="383823"/>
            <a:ext cx="8860751" cy="1680504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«Буква 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С(</a:t>
            </a:r>
            <a:r>
              <a:rPr lang="ru-RU" alt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звуки [С],[С']»</a:t>
            </a:r>
            <a:endParaRPr lang="ru-RU" alt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02182" y="2753425"/>
            <a:ext cx="7428447" cy="2871520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</a:rPr>
              <a:t>Согласный, глухой звук С, мягкий и твердый, свистящий.</a:t>
            </a:r>
          </a:p>
        </p:txBody>
      </p:sp>
      <p:pic>
        <p:nvPicPr>
          <p:cNvPr id="2050" name="Picture 2" descr="ознакомление со звуком - Планета Детст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617" y="415613"/>
            <a:ext cx="2710910" cy="263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229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916" y="0"/>
            <a:ext cx="8596668" cy="1320800"/>
          </a:xfrm>
        </p:spPr>
        <p:txBody>
          <a:bodyPr/>
          <a:lstStyle/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6" name="Picture 4" descr="Буква С - Елена Витальевна Потапен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045" y="0"/>
            <a:ext cx="4705844" cy="6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1783" y="3164681"/>
            <a:ext cx="780302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Что за буква светится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Старым ясным месяцем?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Полумесяц в небе темном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Буквой С повис над домом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endParaRPr lang="ru-RU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4000" b="0" i="0" dirty="0" smtClean="0">
                <a:solidFill>
                  <a:schemeClr val="tx2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!!!!</a:t>
            </a:r>
            <a:r>
              <a:rPr lang="ru-RU" sz="3200" b="1" i="0" dirty="0" smtClean="0">
                <a:solidFill>
                  <a:schemeClr val="tx2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Задание</a:t>
            </a:r>
            <a:endParaRPr lang="ru-RU" b="1" i="0" dirty="0" smtClean="0">
              <a:solidFill>
                <a:schemeClr val="tx2">
                  <a:lumMod val="50000"/>
                </a:schemeClr>
              </a:solidFill>
              <a:effectLst/>
              <a:latin typeface="Tahoma" panose="020B0604030504040204" pitchFamily="34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Нарисуем полукруг-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Буква С (эс) возникла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вдруг, нарисуй вокруг буквы С звезды, 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рас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крась небо и месяц. Посмотри получилось звездное небо.</a:t>
            </a:r>
            <a:endParaRPr lang="ru-RU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4" name="Picture 2" descr="Футаж-фон ДЕТСКИЙ видеомонтажа FOR KIDS VIDEO BACKGROUND HD - You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636" y="179622"/>
            <a:ext cx="4876799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5732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625" y="394667"/>
            <a:ext cx="8596668" cy="76200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Чтение слогов , слов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5236" y="1149926"/>
            <a:ext cx="9795164" cy="5514109"/>
          </a:xfrm>
        </p:spPr>
        <p:txBody>
          <a:bodyPr>
            <a:normAutofit fontScale="85000" lnSpcReduction="20000"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ОС         АС          ИС         УС         ЫС      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ЭС</a:t>
            </a:r>
          </a:p>
          <a:p>
            <a:endParaRPr lang="ru-RU" sz="4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СО         СА          СИ         СУ         СЫ       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СЭ</a:t>
            </a:r>
          </a:p>
          <a:p>
            <a:endParaRPr lang="ru-RU" sz="4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САМ       СОМ  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      СОР       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СОК  </a:t>
            </a:r>
            <a:endParaRPr lang="ru-RU" sz="4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4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ИРИС     НОС        </a:t>
            </a:r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7471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Сова предлагает нам поиграть в игру «Звук заблудился»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7334" y="1288474"/>
            <a:ext cx="83973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Говорят, один рыбак,</a:t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В речке выловил башмак.</a:t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Но зато ему потом</a:t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На крючок попался … дом.</a:t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В каком слове заблудился звук? Мог ли рыбак поймать дом? А кого он поймал?</a:t>
            </a:r>
          </a:p>
        </p:txBody>
      </p:sp>
      <p:pic>
        <p:nvPicPr>
          <p:cNvPr id="3074" name="Picture 2" descr="Ответы@Mail.Ru: Какая продолжительность жизни у сома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2349" y="4050395"/>
            <a:ext cx="3907670" cy="225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невник Яллока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085" y="3994975"/>
            <a:ext cx="3058859" cy="23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533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607" y="0"/>
            <a:ext cx="8596668" cy="13208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Артикуляция звука С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30" name="Picture 6" descr="http://uslide.ru/images/9/16101/736/img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545" y="631519"/>
            <a:ext cx="8301975" cy="622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144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847" y="0"/>
            <a:ext cx="8680643" cy="475673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Назови слова  со </a:t>
            </a: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зв</a:t>
            </a: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уком</a:t>
            </a: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С</a:t>
            </a:r>
            <a:endParaRPr lang="ru-RU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ЛОГОПЕДИЯ - ШКОЛЬНЫЙ СУНДУЧОК - Каталог файлов - ШКОЛЬНЫЙ МИ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0252" y="896953"/>
            <a:ext cx="8642002" cy="576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801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61" y="360218"/>
            <a:ext cx="8596668" cy="1320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Открываем столовую! </a:t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в нашей столовой будут только те блюда, в названии которых есть звук С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Что нужно для сервировки стола?  (Скатерть, салфетки, столовые приборы)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СЕРВИРОВКА СТОЛА Как сервировать - Коллекция рефератов по би…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2270" y="3719899"/>
            <a:ext cx="4184135" cy="313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етские сады Казани: чему учат дошколят в садике &quot;Чебурашка&quot;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2727" y="1608531"/>
            <a:ext cx="2641102" cy="395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Маленьких тюменцев приглашают посетить школу поварят - Рамбл…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84073"/>
            <a:ext cx="4816495" cy="26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6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008" y="181464"/>
            <a:ext cx="7232028" cy="59538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Суп, салат, селедка, соки, суфле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2311" y="5563910"/>
            <a:ext cx="1816226" cy="5259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Просмотр фотографий блюда Летний салат с перчиком - рецепты на Повар.р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02446">
            <a:off x="3293365" y="1135282"/>
            <a:ext cx="2697945" cy="17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ве селедки на блюде :: Изображение P000-9509 :: FOTO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2564" y="3748515"/>
            <a:ext cx="1835638" cy="215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уриный бульон КУЛИНАРОЧ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52591">
            <a:off x="739837" y="1196852"/>
            <a:ext cx="2501201" cy="166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Архив материалов - Персональный сай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10804">
            <a:off x="5585956" y="1777610"/>
            <a:ext cx="2488468" cy="166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кие соки полезны для мужчин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6845">
            <a:off x="5191992" y="4969504"/>
            <a:ext cx="2433896" cy="136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Хостинг картинок - FastPi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84025">
            <a:off x="7917818" y="2779925"/>
            <a:ext cx="2693621" cy="168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Натуральное молоко, творог, сметана с доставкой на дом. Звоните. - Прочее в Твери на Sland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82116">
            <a:off x="1136363" y="4601683"/>
            <a:ext cx="1892594" cy="141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80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6" y="5622627"/>
            <a:ext cx="8596667" cy="67402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Какое блюдо лишнее в нашей столовой  ?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(мясо. колбаса, сосиски, котлеты)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 descr="Поиск обоев и изображений: белый фон Фабрика картинок - PicsFab.com. Обои для рабочего стол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270" y="636897"/>
            <a:ext cx="3336367" cy="222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ОО &quot;Барский птицекомбинат&quot; - Виды колба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278582" y="242821"/>
            <a:ext cx="3438170" cy="246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чему сосиски нельзя давать детям Albom - Kids Первый всероссийский альбом детских рисунков в сети интернет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63" b="6363"/>
          <a:stretch>
            <a:fillRect/>
          </a:stretch>
        </p:blipFill>
        <p:spPr bwMode="auto">
          <a:xfrm>
            <a:off x="670488" y="2941538"/>
            <a:ext cx="3823314" cy="22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Мясные котлеты по-домашнему Рецепты блюд, кулинарные рецепты…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2307" y="2558630"/>
            <a:ext cx="3485148" cy="257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931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26" y="2424644"/>
            <a:ext cx="6723873" cy="2389277"/>
          </a:xfrm>
        </p:spPr>
        <p:txBody>
          <a:bodyPr>
            <a:noAutofit/>
          </a:bodyPr>
          <a:lstStyle/>
          <a:p>
            <a:r>
              <a:rPr lang="ru-RU" sz="700" b="1" dirty="0" smtClean="0">
                <a:solidFill>
                  <a:srgbClr val="000000"/>
                </a:solidFill>
                <a:latin typeface="Times New Roman, serif"/>
              </a:rPr>
              <a:t>3</a:t>
            </a:r>
            <a:r>
              <a:rPr lang="ru-RU" sz="2000" b="1" dirty="0" smtClean="0">
                <a:solidFill>
                  <a:srgbClr val="000000"/>
                </a:solidFill>
                <a:latin typeface="Times New Roman, serif"/>
              </a:rPr>
              <a:t>Физминутка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, serif"/>
              </a:rPr>
              <a:t>Ой, ребята, тише, тише,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, serif"/>
              </a:rPr>
              <a:t>Что-то странное я слышу: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, serif"/>
              </a:rPr>
              <a:t>Гость какой-то к нам спешит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, serif"/>
              </a:rPr>
              <a:t>И как будто бы свистит…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2000" dirty="0" smtClean="0">
              <a:solidFill>
                <a:srgbClr val="000000"/>
              </a:solidFill>
              <a:latin typeface="Times New Roman, serif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, serif"/>
              </a:rPr>
              <a:t>Догадался, кто это?</a:t>
            </a:r>
          </a:p>
          <a:p>
            <a:r>
              <a:rPr lang="ru-RU" sz="2000" dirty="0" err="1" smtClean="0">
                <a:solidFill>
                  <a:srgbClr val="000000"/>
                </a:solidFill>
                <a:latin typeface="Times New Roman, serif"/>
              </a:rPr>
              <a:t>Совушка</a:t>
            </a:r>
            <a:r>
              <a:rPr lang="ru-RU" sz="2000" dirty="0" smtClean="0">
                <a:solidFill>
                  <a:srgbClr val="000000"/>
                </a:solidFill>
                <a:latin typeface="Times New Roman, serif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, serif"/>
              </a:rPr>
              <a:t>- сова, большая голова,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, serif"/>
              </a:rPr>
              <a:t>На суку сидит, головой вертит,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, serif"/>
              </a:rPr>
              <a:t>Во все стороны </a:t>
            </a:r>
            <a:r>
              <a:rPr lang="ru-RU" sz="2000" dirty="0" smtClean="0">
                <a:solidFill>
                  <a:srgbClr val="000000"/>
                </a:solidFill>
                <a:latin typeface="Times New Roman, serif"/>
              </a:rPr>
              <a:t>глядит, всех ловит!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Футболист убил сову - Спорт РБК-Украи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4072" y="186054"/>
            <a:ext cx="5134153" cy="343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25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6964" y="2113006"/>
            <a:ext cx="7446759" cy="5993027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1. Села мышка в уголок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Съела бублика кусок.</a:t>
            </a:r>
          </a:p>
          <a:p>
            <a:pPr marL="0" indent="0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Полумесяц в небе тёмном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Буквой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эС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повис над домом.</a:t>
            </a:r>
          </a:p>
        </p:txBody>
      </p:sp>
      <p:pic>
        <p:nvPicPr>
          <p:cNvPr id="2054" name="Picture 6" descr="http://im1-tub-ru.yandex.net/i?id=5fef4d825b3a27276d6b67d3109c044f-91-144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0418" y="0"/>
            <a:ext cx="3399800" cy="247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Буква н картинки для дет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7767" y="2893040"/>
            <a:ext cx="1911813" cy="182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Сообщество учителей Intel Education Galaxy Русская версия Invision Power Boa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0305" y="4146628"/>
            <a:ext cx="2401330" cy="24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88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217" y="0"/>
            <a:ext cx="10016837" cy="10252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Проговори и прочитай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1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Звуко-буквенный</a:t>
            </a: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анализ. Каким цветом отметим звук С в слове?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08050"/>
            <a:ext cx="267811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68076" y="3505560"/>
            <a:ext cx="5657850" cy="24384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Другая 3">
      <a:dk1>
        <a:srgbClr val="92D050"/>
      </a:dk1>
      <a:lt1>
        <a:srgbClr val="F9EB98"/>
      </a:lt1>
      <a:dk2>
        <a:srgbClr val="00B050"/>
      </a:dk2>
      <a:lt2>
        <a:srgbClr val="D4D2D0"/>
      </a:lt2>
      <a:accent1>
        <a:srgbClr val="92D050"/>
      </a:accent1>
      <a:accent2>
        <a:srgbClr val="00B050"/>
      </a:accent2>
      <a:accent3>
        <a:srgbClr val="F6DE55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301</TotalTime>
  <Words>173</Words>
  <Application>Microsoft Office PowerPoint</Application>
  <PresentationFormat>Произвольный</PresentationFormat>
  <Paragraphs>48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«Буква С(эс), звуки [С],[С']»</vt:lpstr>
      <vt:lpstr>Артикуляция звука С</vt:lpstr>
      <vt:lpstr>Назови слова  со звуком С</vt:lpstr>
      <vt:lpstr>Открываем столовую!  Но в нашей столовой будут только те блюда, в названии которых есть звук С   Что нужно для сервировки стола?  (Скатерть, салфетки, столовые приборы)</vt:lpstr>
      <vt:lpstr>Суп, салат, селедка, соки, суфле</vt:lpstr>
      <vt:lpstr>Слайд 6</vt:lpstr>
      <vt:lpstr>Слайд 7</vt:lpstr>
      <vt:lpstr>Слайд 8</vt:lpstr>
      <vt:lpstr>Проговори и прочитай Звуко-буквенный анализ. Каким цветом отметим звук С в слове?</vt:lpstr>
      <vt:lpstr>Слайд 10</vt:lpstr>
      <vt:lpstr>Чтение слогов , слов</vt:lpstr>
      <vt:lpstr>Сова предлагает нам поиграть в игру «Звук заблудился»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 С</dc:title>
  <dc:creator>777</dc:creator>
  <cp:lastModifiedBy>1234</cp:lastModifiedBy>
  <cp:revision>29</cp:revision>
  <dcterms:created xsi:type="dcterms:W3CDTF">2015-03-12T17:09:04Z</dcterms:created>
  <dcterms:modified xsi:type="dcterms:W3CDTF">2020-04-21T12:13:03Z</dcterms:modified>
</cp:coreProperties>
</file>