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5" r:id="rId5"/>
    <p:sldId id="264" r:id="rId6"/>
    <p:sldId id="266" r:id="rId7"/>
    <p:sldId id="267" r:id="rId8"/>
    <p:sldId id="268" r:id="rId9"/>
    <p:sldId id="273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577EC2A-597C-4DF9-90CC-A6906B9D23E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577EC2A-597C-4DF9-90CC-A6906B9D23E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77EC2A-597C-4DF9-90CC-A6906B9D23E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image" Target="../media/image3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пия 10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10" name="Рисунок 9" descr="i12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286124"/>
            <a:ext cx="1169219" cy="928694"/>
          </a:xfrm>
          <a:prstGeom prst="rect">
            <a:avLst/>
          </a:prstGeom>
        </p:spPr>
      </p:pic>
      <p:pic>
        <p:nvPicPr>
          <p:cNvPr id="11" name="Рисунок 10" descr="balloons1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2217" y="2857496"/>
            <a:ext cx="879237" cy="1714512"/>
          </a:xfrm>
          <a:prstGeom prst="rect">
            <a:avLst/>
          </a:prstGeom>
        </p:spPr>
      </p:pic>
      <p:pic>
        <p:nvPicPr>
          <p:cNvPr id="9218" name="Picture 2" descr="кубики. проверим?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9183703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627784" y="1916832"/>
            <a:ext cx="4248472" cy="17543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Звук </a:t>
            </a:r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[</a:t>
            </a:r>
            <a:r>
              <a:rPr lang="ru-RU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</a:t>
            </a:r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]</a:t>
            </a:r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Буква Э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2656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Напиши букву </a:t>
            </a:r>
            <a:r>
              <a:rPr lang="ru-RU" sz="4000" b="1" dirty="0" smtClean="0">
                <a:solidFill>
                  <a:srgbClr val="FF0000"/>
                </a:solidFill>
              </a:rPr>
              <a:t>Э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916832"/>
            <a:ext cx="5184576" cy="38884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51920" y="1916832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652120" y="1916832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95736" y="3789040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3779912" y="1916832"/>
            <a:ext cx="1941760" cy="38570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18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Э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4098" name="Picture 2" descr="Animated Pencil - ClipArt Bes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64502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Назови слова, которые начинаются на букву Э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Разные цветные картинки для ваших дете, распечатать бесплатно, без регистрации - МАМА ПАПА - Развивающий материал для ваших де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32848" cy="513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квы в картинках (Ф, Х, Ц, Ч, Ш, Щ, Э, Ю, Я) БебиКла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12879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Фигура, имеющая форму буквы L 2"/>
          <p:cNvSpPr/>
          <p:nvPr/>
        </p:nvSpPr>
        <p:spPr>
          <a:xfrm rot="18734846">
            <a:off x="1422050" y="2411966"/>
            <a:ext cx="489783" cy="266520"/>
          </a:xfrm>
          <a:prstGeom prst="corne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Фигура, имеющая форму буквы L 3"/>
          <p:cNvSpPr/>
          <p:nvPr/>
        </p:nvSpPr>
        <p:spPr>
          <a:xfrm rot="18734846">
            <a:off x="4086347" y="3350591"/>
            <a:ext cx="489783" cy="266520"/>
          </a:xfrm>
          <a:prstGeom prst="corne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4"/>
          <p:cNvSpPr/>
          <p:nvPr/>
        </p:nvSpPr>
        <p:spPr>
          <a:xfrm rot="18734846">
            <a:off x="6462610" y="2342479"/>
            <a:ext cx="489783" cy="266520"/>
          </a:xfrm>
          <a:prstGeom prst="corne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Фигура, имеющая форму буквы L 5"/>
          <p:cNvSpPr/>
          <p:nvPr/>
        </p:nvSpPr>
        <p:spPr>
          <a:xfrm rot="18734846">
            <a:off x="6102571" y="5438824"/>
            <a:ext cx="489783" cy="266520"/>
          </a:xfrm>
          <a:prstGeom prst="corne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Фигура, имеющая форму буквы L 6"/>
          <p:cNvSpPr/>
          <p:nvPr/>
        </p:nvSpPr>
        <p:spPr>
          <a:xfrm rot="18734846">
            <a:off x="1638075" y="4430711"/>
            <a:ext cx="489783" cy="266520"/>
          </a:xfrm>
          <a:prstGeom prst="corne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0"/>
            <a:ext cx="518457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Прочитай и покажи:</a:t>
            </a:r>
          </a:p>
          <a:p>
            <a:endParaRPr lang="ru-RU" sz="3600" b="1" dirty="0" smtClean="0">
              <a:solidFill>
                <a:srgbClr val="0070C0"/>
              </a:solidFill>
            </a:endParaRPr>
          </a:p>
          <a:p>
            <a:r>
              <a:rPr lang="ru-RU" sz="4000" b="1" dirty="0" err="1" smtClean="0"/>
              <a:t>э-та-жи</a:t>
            </a:r>
            <a:endParaRPr lang="ru-RU" sz="4000" b="1" dirty="0" smtClean="0"/>
          </a:p>
          <a:p>
            <a:r>
              <a:rPr lang="ru-RU" sz="4000" b="1" dirty="0" err="1" smtClean="0"/>
              <a:t>э-та-жер-ка</a:t>
            </a:r>
            <a:endParaRPr lang="ru-RU" sz="4000" b="1" dirty="0" smtClean="0"/>
          </a:p>
          <a:p>
            <a:r>
              <a:rPr lang="ru-RU" sz="4000" b="1" dirty="0" err="1" smtClean="0"/>
              <a:t>эс-ки-мо</a:t>
            </a:r>
            <a:endParaRPr lang="ru-RU" sz="4000" b="1" dirty="0" smtClean="0"/>
          </a:p>
          <a:p>
            <a:r>
              <a:rPr lang="ru-RU" sz="4000" b="1" dirty="0" err="1" smtClean="0"/>
              <a:t>эс-ки-мос</a:t>
            </a:r>
            <a:endParaRPr lang="ru-RU" sz="4000" b="1" dirty="0" smtClean="0"/>
          </a:p>
          <a:p>
            <a:r>
              <a:rPr lang="ru-RU" sz="4000" b="1" dirty="0" err="1" smtClean="0"/>
              <a:t>эк-ва-тор</a:t>
            </a:r>
            <a:endParaRPr lang="ru-RU" sz="4000" b="1" dirty="0" smtClean="0"/>
          </a:p>
          <a:p>
            <a:r>
              <a:rPr lang="ru-RU" sz="4000" b="1" dirty="0" err="1" smtClean="0"/>
              <a:t>эс-ка-ла-тор</a:t>
            </a:r>
            <a:endParaRPr lang="ru-RU" sz="4000" b="1" dirty="0" smtClean="0"/>
          </a:p>
          <a:p>
            <a:r>
              <a:rPr lang="ru-RU" sz="4000" b="1" dirty="0" err="1" smtClean="0"/>
              <a:t>экс-ка-ва-тор</a:t>
            </a:r>
            <a:endParaRPr lang="ru-RU" sz="4000" b="1" dirty="0" smtClean="0"/>
          </a:p>
          <a:p>
            <a:endParaRPr lang="ru-RU" sz="3600" b="1" dirty="0" smtClean="0">
              <a:solidFill>
                <a:srgbClr val="0070C0"/>
              </a:solidFill>
            </a:endParaRPr>
          </a:p>
          <a:p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Происшествия РИА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094" y="980728"/>
            <a:ext cx="2160239" cy="1224136"/>
          </a:xfrm>
          <a:prstGeom prst="rect">
            <a:avLst/>
          </a:prstGeom>
          <a:noFill/>
        </p:spPr>
      </p:pic>
      <p:pic>
        <p:nvPicPr>
          <p:cNvPr id="6" name="Picture 2" descr="Этажерка RSV. Мебель для гостиной. Мебель и шторы Малайзии. Студия &quot;Сантош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2108" y="2348880"/>
            <a:ext cx="2641892" cy="2378201"/>
          </a:xfrm>
          <a:prstGeom prst="rect">
            <a:avLst/>
          </a:prstGeom>
          <a:noFill/>
        </p:spPr>
      </p:pic>
      <p:pic>
        <p:nvPicPr>
          <p:cNvPr id="7" name="Рисунок 51" descr="эскимош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19507">
            <a:off x="3442050" y="5307073"/>
            <a:ext cx="1008119" cy="1551538"/>
          </a:xfrm>
          <a:prstGeom prst="rect">
            <a:avLst/>
          </a:prstGeom>
          <a:noFill/>
        </p:spPr>
      </p:pic>
      <p:pic>
        <p:nvPicPr>
          <p:cNvPr id="1026" name="Picture 2" descr="Pin Eskimo Pie Eskimos Learn How To Milk A Cow Milka Chocolate on Pinteres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2304" y="4365104"/>
            <a:ext cx="1486274" cy="2109093"/>
          </a:xfrm>
          <a:prstGeom prst="rect">
            <a:avLst/>
          </a:prstGeom>
          <a:noFill/>
        </p:spPr>
      </p:pic>
      <p:pic>
        <p:nvPicPr>
          <p:cNvPr id="1028" name="Picture 4" descr="Распределение после учебки связи в/ч 83531 г.Ульяновск продолжение-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2708920"/>
            <a:ext cx="1383829" cy="1383829"/>
          </a:xfrm>
          <a:prstGeom prst="rect">
            <a:avLst/>
          </a:prstGeom>
          <a:noFill/>
        </p:spPr>
      </p:pic>
      <p:pic>
        <p:nvPicPr>
          <p:cNvPr id="1030" name="Picture 6" descr="Эскалатор в Syney Elevator (Hangzhou) Co., Ltd. на ru.Made-i…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872716"/>
            <a:ext cx="1800200" cy="1350150"/>
          </a:xfrm>
          <a:prstGeom prst="rect">
            <a:avLst/>
          </a:prstGeom>
          <a:noFill/>
        </p:spPr>
      </p:pic>
      <p:pic>
        <p:nvPicPr>
          <p:cNvPr id="1032" name="Picture 8" descr="JCB JS 220 SC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228184" y="4725144"/>
            <a:ext cx="2273533" cy="156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260648"/>
            <a:ext cx="5332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Отгадай загадки: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340768"/>
            <a:ext cx="2952328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65513" algn="ctr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Красить ли в зелёный цвет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65513" algn="ctr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Яйца в гнёздах, или нет?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65513" algn="ctr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Поболтать на эту тему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65513" algn="ctr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Очень любит страус 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65513" algn="ctr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(эму)</a:t>
            </a:r>
            <a:endParaRPr lang="ru-RU" sz="12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1412776"/>
            <a:ext cx="2952328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65513" algn="ctr"/>
              </a:tabLst>
            </a:pPr>
            <a:endParaRPr lang="ru-RU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1628800"/>
            <a:ext cx="28931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Знают взрослые и дети:</a:t>
            </a:r>
            <a:endParaRPr lang="ru-RU" sz="1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Нет лучше сладости на свете.</a:t>
            </a:r>
            <a:endParaRPr lang="ru-RU" sz="1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Очень любят все его,</a:t>
            </a:r>
            <a:endParaRPr lang="ru-RU" sz="1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Конечно, это...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                              (</a:t>
            </a:r>
            <a:r>
              <a:rPr lang="ru-RU" sz="12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эскимо)</a:t>
            </a:r>
            <a:endParaRPr lang="ru-RU" sz="1200" i="1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4077072"/>
            <a:ext cx="273630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65513" algn="ctr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endParaRPr lang="ru-RU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1313" y="3429000"/>
            <a:ext cx="24107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Мы хотели ехать прямо, 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Посреди дороги - яма, 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 дорожный оператор 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Шлёт нам в помощь...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(экскаватор) </a:t>
            </a: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332656"/>
            <a:ext cx="7627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Какой звук повторяется в словах: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47" descr="0003-002-Straus-straus-samaja-bolshaja-ptits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700808"/>
            <a:ext cx="2304256" cy="2792360"/>
          </a:xfrm>
          <a:prstGeom prst="rect">
            <a:avLst/>
          </a:prstGeom>
          <a:noFill/>
        </p:spPr>
      </p:pic>
      <p:pic>
        <p:nvPicPr>
          <p:cNvPr id="10" name="Рисунок 51" descr="эскимош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43969">
            <a:off x="6675019" y="1679114"/>
            <a:ext cx="1466973" cy="2257735"/>
          </a:xfrm>
          <a:prstGeom prst="rect">
            <a:avLst/>
          </a:prstGeom>
          <a:noFill/>
        </p:spPr>
      </p:pic>
      <p:pic>
        <p:nvPicPr>
          <p:cNvPr id="11" name="Picture 6" descr="JCB JS 220 S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501008"/>
            <a:ext cx="2736304" cy="1886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364502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Голос свободно выходит через рот</a:t>
            </a:r>
            <a:r>
              <a:rPr lang="uk-UA" sz="2000" b="1" dirty="0" smtClean="0"/>
              <a:t>, не </a:t>
            </a:r>
            <a:r>
              <a:rPr lang="uk-UA" sz="2000" b="1" dirty="0" err="1" smtClean="0"/>
              <a:t>встречает</a:t>
            </a:r>
            <a:r>
              <a:rPr lang="uk-UA" sz="2000" b="1" dirty="0" smtClean="0"/>
              <a:t> на </a:t>
            </a:r>
            <a:r>
              <a:rPr lang="uk-UA" sz="2000" b="1" dirty="0" err="1" smtClean="0"/>
              <a:t>своём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пути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преград</a:t>
            </a:r>
            <a:r>
              <a:rPr lang="uk-UA" sz="2000" b="1" dirty="0" smtClean="0"/>
              <a:t>, </a:t>
            </a:r>
            <a:r>
              <a:rPr lang="uk-UA" sz="2000" b="1" dirty="0" err="1" smtClean="0"/>
              <a:t>значит</a:t>
            </a:r>
            <a:r>
              <a:rPr lang="uk-UA" sz="2000" b="1" dirty="0" smtClean="0"/>
              <a:t>, звук </a:t>
            </a:r>
            <a:r>
              <a:rPr lang="uk-UA" sz="2000" b="1" dirty="0" smtClean="0">
                <a:latin typeface="Times New Roman"/>
                <a:cs typeface="Times New Roman"/>
              </a:rPr>
              <a:t>[</a:t>
            </a:r>
            <a:r>
              <a:rPr lang="ru-RU" sz="2000" b="1" dirty="0" smtClean="0">
                <a:latin typeface="Times New Roman"/>
                <a:cs typeface="Times New Roman"/>
              </a:rPr>
              <a:t>э</a:t>
            </a:r>
            <a:r>
              <a:rPr lang="uk-UA" sz="2000" b="1" dirty="0" smtClean="0">
                <a:latin typeface="Times New Roman"/>
                <a:cs typeface="Times New Roman"/>
              </a:rPr>
              <a:t>] –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гласный</a:t>
            </a:r>
            <a:r>
              <a:rPr lang="uk-UA" sz="2000" b="1" dirty="0" smtClean="0">
                <a:latin typeface="Times New Roman"/>
                <a:cs typeface="Times New Roman"/>
              </a:rPr>
              <a:t>.</a:t>
            </a:r>
            <a:endParaRPr lang="ru-RU" sz="2000" b="1" dirty="0"/>
          </a:p>
        </p:txBody>
      </p:sp>
      <p:pic>
        <p:nvPicPr>
          <p:cNvPr id="6" name="Рисунок 5" descr="Red Lips Med image - vector clip art online, royalty free &amp; 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00808"/>
            <a:ext cx="2517626" cy="14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31640" y="465313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Звук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[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Э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]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 обозначаем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2464" y="70946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Характеристика звука </a:t>
            </a:r>
            <a:r>
              <a:rPr lang="ru-RU" sz="40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[</a:t>
            </a:r>
            <a:r>
              <a:rPr lang="ru-RU" sz="4000" b="1" dirty="0" smtClean="0">
                <a:solidFill>
                  <a:srgbClr val="00B050"/>
                </a:solidFill>
              </a:rPr>
              <a:t>Э</a:t>
            </a:r>
            <a:r>
              <a:rPr lang="ru-RU" sz="40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]</a:t>
            </a:r>
            <a:r>
              <a:rPr lang="ru-RU" sz="4000" b="1" dirty="0" smtClean="0">
                <a:solidFill>
                  <a:srgbClr val="00B050"/>
                </a:solidFill>
              </a:rPr>
              <a:t>: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44208" y="4797152"/>
            <a:ext cx="576064" cy="5760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Documents and Settings\Admin\Рабочий стол\music_staff_hg_clr_1992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340768"/>
            <a:ext cx="2736304" cy="177942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188640"/>
            <a:ext cx="741682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   Где находится звук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[</a:t>
            </a:r>
            <a:r>
              <a:rPr lang="ru-RU" sz="4000" b="1" dirty="0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  <a:p>
            <a:r>
              <a:rPr lang="ru-RU" sz="2400" b="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     (в начале, в середине или в конце слова?)</a:t>
            </a:r>
            <a:endParaRPr lang="ru-RU" sz="2400" b="1" dirty="0" smtClean="0">
              <a:solidFill>
                <a:schemeClr val="accent6"/>
              </a:solidFill>
            </a:endParaRPr>
          </a:p>
          <a:p>
            <a:r>
              <a:rPr lang="ru-RU" b="1" dirty="0" smtClean="0"/>
              <a:t>                           Раскрась соответствующий квадрат</a:t>
            </a:r>
            <a:endParaRPr lang="ru-RU" b="1" dirty="0"/>
          </a:p>
        </p:txBody>
      </p:sp>
      <p:pic>
        <p:nvPicPr>
          <p:cNvPr id="5122" name="Picture 2" descr="Этажерка RSV. Мебель для гостиной. Мебель и шторы Малайзии. Студия &quot;Сантош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28800"/>
            <a:ext cx="3057972" cy="27527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4293096"/>
            <a:ext cx="151216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87624" y="429309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691680" y="429309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Вкусные и аппетитные меренги (безе)"/>
          <p:cNvPicPr>
            <a:picLocks noChangeAspect="1" noChangeArrowheads="1"/>
          </p:cNvPicPr>
          <p:nvPr/>
        </p:nvPicPr>
        <p:blipFill>
          <a:blip r:embed="rId3" cstate="print"/>
          <a:srcRect l="1605" t="16853" r="10116" b="13326"/>
          <a:stretch>
            <a:fillRect/>
          </a:stretch>
        </p:blipFill>
        <p:spPr bwMode="auto">
          <a:xfrm>
            <a:off x="3275856" y="1844824"/>
            <a:ext cx="2628913" cy="1584176"/>
          </a:xfrm>
          <a:prstGeom prst="rect">
            <a:avLst/>
          </a:prstGeom>
          <a:noFill/>
        </p:spPr>
      </p:pic>
      <p:pic>
        <p:nvPicPr>
          <p:cNvPr id="5128" name="Picture 8" descr="Московская Щербинка - Южное Бутово - Жалобная книга флудера - Страница 98 - Форум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41" r="15492"/>
          <a:stretch>
            <a:fillRect/>
          </a:stretch>
        </p:blipFill>
        <p:spPr bwMode="auto">
          <a:xfrm>
            <a:off x="6444208" y="2060848"/>
            <a:ext cx="2232248" cy="301791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851920" y="3861048"/>
            <a:ext cx="151216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04248" y="5157192"/>
            <a:ext cx="151216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55976" y="386104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308304" y="515719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860032" y="386104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812360" y="515719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83568" y="4293096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60032" y="3861048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308304" y="5157192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771800" y="6093296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Этажерка, безе, «</a:t>
            </a:r>
            <a:r>
              <a:rPr lang="ru-RU" sz="2000" i="1" dirty="0" err="1" smtClean="0"/>
              <a:t>Несквик</a:t>
            </a:r>
            <a:r>
              <a:rPr lang="ru-RU" sz="2000" i="1" dirty="0" smtClean="0"/>
              <a:t>».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Выполни звуковой анализ слов: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22530" name="Picture 2" descr="Происшествия РИА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645024"/>
            <a:ext cx="3049749" cy="1728192"/>
          </a:xfrm>
          <a:prstGeom prst="rect">
            <a:avLst/>
          </a:prstGeom>
          <a:noFill/>
        </p:spPr>
      </p:pic>
      <p:pic>
        <p:nvPicPr>
          <p:cNvPr id="22532" name="Picture 4" descr="ЖК телевизор Hanns.G HANNSwood &quot; Интернет магазин низких це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340768"/>
            <a:ext cx="2592288" cy="2592288"/>
          </a:xfrm>
          <a:prstGeom prst="rect">
            <a:avLst/>
          </a:prstGeom>
          <a:noFill/>
        </p:spPr>
      </p:pic>
      <p:pic>
        <p:nvPicPr>
          <p:cNvPr id="5" name="Рисунок 51" descr="эскимош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43969">
            <a:off x="6458995" y="1031042"/>
            <a:ext cx="1466973" cy="225773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28184" y="6309320"/>
            <a:ext cx="245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Экран, этажи, эскимо.</a:t>
            </a:r>
            <a:endParaRPr lang="ru-RU" i="1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395536" y="4149080"/>
          <a:ext cx="259229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8"/>
                <a:gridCol w="518458"/>
                <a:gridCol w="518458"/>
                <a:gridCol w="518458"/>
                <a:gridCol w="518458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300192" y="3284984"/>
          <a:ext cx="249559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33"/>
                <a:gridCol w="415933"/>
                <a:gridCol w="415933"/>
                <a:gridCol w="415933"/>
                <a:gridCol w="415933"/>
                <a:gridCol w="415933"/>
              </a:tblGrid>
              <a:tr h="288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203848" y="5661248"/>
          <a:ext cx="33843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"/>
                <a:gridCol w="676875"/>
                <a:gridCol w="676875"/>
                <a:gridCol w="676875"/>
                <a:gridCol w="67687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Звук </a:t>
            </a:r>
            <a:r>
              <a:rPr lang="ru-RU" sz="36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[</a:t>
            </a:r>
            <a:r>
              <a:rPr lang="ru-RU" sz="3600" b="1" dirty="0" smtClean="0">
                <a:solidFill>
                  <a:srgbClr val="00B050"/>
                </a:solidFill>
              </a:rPr>
              <a:t>э</a:t>
            </a:r>
            <a:r>
              <a:rPr lang="ru-RU" sz="36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] обозначается буквой Э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ээ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268760"/>
            <a:ext cx="2507357" cy="3024336"/>
          </a:xfrm>
          <a:prstGeom prst="rect">
            <a:avLst/>
          </a:prstGeom>
          <a:noFill/>
        </p:spPr>
      </p:pic>
      <p:pic>
        <p:nvPicPr>
          <p:cNvPr id="4" name="Рисунок 3" descr="Без заголовка. Обсуждение на LiveInternet - Российский Сервис Онлайн-Днев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08720"/>
            <a:ext cx="26642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Детский алфавит для мальчиков - 17 Марта 2012 - Коты и кошк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12776"/>
            <a:ext cx="3466356" cy="34663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4869160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B050"/>
              </a:solidFill>
            </a:endParaRPr>
          </a:p>
          <a:p>
            <a:endParaRPr lang="ru-RU" sz="2400" b="1" dirty="0" smtClean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Из </a:t>
            </a:r>
            <a:r>
              <a:rPr lang="ru-RU" sz="2400" b="1" dirty="0" err="1" smtClean="0">
                <a:solidFill>
                  <a:srgbClr val="7030A0"/>
                </a:solidFill>
              </a:rPr>
              <a:t>скольки</a:t>
            </a:r>
            <a:r>
              <a:rPr lang="ru-RU" sz="2400" b="1" dirty="0" smtClean="0">
                <a:solidFill>
                  <a:srgbClr val="7030A0"/>
                </a:solidFill>
              </a:rPr>
              <a:t> элементов состоит?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Какие это элементы?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ред,нэ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20438" flipH="1">
            <a:off x="6552195" y="1179440"/>
            <a:ext cx="2176451" cy="29523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260648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 что похожа буква 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Э?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Цветные картинки для детей развивающ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836712"/>
            <a:ext cx="20882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588224" y="4581128"/>
            <a:ext cx="230425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Над лугами в синеве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Пролетает буква Э.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Это ласточка весной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Возвращается домой.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5085184"/>
            <a:ext cx="259228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Буква Э — как ни взгляни –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Увидишь клещи и клешни.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24579" name="Picture 3" descr="Маленькие волшебники Литература и пособия Грамота На что похожа букв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804" t="4159" r="55397" b="33605"/>
          <a:stretch>
            <a:fillRect/>
          </a:stretch>
        </p:blipFill>
        <p:spPr bwMode="auto">
          <a:xfrm>
            <a:off x="323528" y="1196752"/>
            <a:ext cx="2286000" cy="27363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3789040"/>
            <a:ext cx="244827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Буква Э с открытым ртом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И большущим языком.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24581" name="Picture 5" descr="Выпуск &quot;Как Занять Руководящую Должность Или Увеличить Доход На Работе? техника клешни&quot; рассылки &quot;Эффективный семейный бюджет&quot; о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2" t="13608" r="3233" b="13817"/>
          <a:stretch>
            <a:fillRect/>
          </a:stretch>
        </p:blipFill>
        <p:spPr bwMode="auto">
          <a:xfrm rot="16200000">
            <a:off x="4652137" y="3423920"/>
            <a:ext cx="1520373" cy="1536627"/>
          </a:xfrm>
          <a:prstGeom prst="rect">
            <a:avLst/>
          </a:prstGeom>
          <a:noFill/>
        </p:spPr>
      </p:pic>
      <p:pic>
        <p:nvPicPr>
          <p:cNvPr id="24583" name="Picture 7" descr="quot;Породы&amp;quot; клещей: что и чем чинить (ФОТО) клещи, ручной инструмент, выбор инструмента, плоскогубцы, пассатижи, круглогуб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627784" y="3284984"/>
            <a:ext cx="2203042" cy="1694979"/>
          </a:xfrm>
          <a:prstGeom prst="rect">
            <a:avLst/>
          </a:prstGeom>
          <a:noFill/>
        </p:spPr>
      </p:pic>
      <p:pic>
        <p:nvPicPr>
          <p:cNvPr id="24585" name="Picture 9" descr="5Studio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660575" y="3900265"/>
            <a:ext cx="432050" cy="35361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228184" y="6309320"/>
            <a:ext cx="2653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Выучи стих про букву Э.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Задание. Выложи </a:t>
            </a:r>
            <a:r>
              <a:rPr lang="ru-RU" sz="3200" b="1" dirty="0" smtClean="0">
                <a:solidFill>
                  <a:srgbClr val="0070C0"/>
                </a:solidFill>
              </a:rPr>
              <a:t>букву Э из </a:t>
            </a:r>
            <a:r>
              <a:rPr lang="ru-RU" sz="3200" b="1" dirty="0" err="1" smtClean="0">
                <a:solidFill>
                  <a:srgbClr val="0070C0"/>
                </a:solidFill>
              </a:rPr>
              <a:t>шнурочков</a:t>
            </a:r>
            <a:r>
              <a:rPr lang="ru-RU" sz="3200" b="1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     природного материала,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       пластилина, </a:t>
            </a:r>
            <a:r>
              <a:rPr lang="ru-RU" sz="3200" b="1" dirty="0" smtClean="0">
                <a:solidFill>
                  <a:srgbClr val="0070C0"/>
                </a:solidFill>
              </a:rPr>
              <a:t>пуговиц (сфотографируй)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6626" name="Picture 2" descr="Буква Э &quot; Поиск мастер классов, поделок своими руками и рукоделия на SearchMasterclass.Net"/>
          <p:cNvPicPr>
            <a:picLocks noChangeAspect="1" noChangeArrowheads="1"/>
          </p:cNvPicPr>
          <p:nvPr/>
        </p:nvPicPr>
        <p:blipFill>
          <a:blip r:embed="rId2" cstate="print"/>
          <a:srcRect l="10000" t="9450" r="12001" b="10226"/>
          <a:stretch>
            <a:fillRect/>
          </a:stretch>
        </p:blipFill>
        <p:spPr bwMode="auto">
          <a:xfrm>
            <a:off x="3275856" y="2204864"/>
            <a:ext cx="2808312" cy="3672408"/>
          </a:xfrm>
          <a:prstGeom prst="rect">
            <a:avLst/>
          </a:prstGeom>
          <a:noFill/>
        </p:spPr>
      </p:pic>
      <p:pic>
        <p:nvPicPr>
          <p:cNvPr id="26628" name="Picture 4" descr="Виды коллекционирования Интересные факты о пуговице - Expo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700808"/>
            <a:ext cx="2623149" cy="2088232"/>
          </a:xfrm>
          <a:prstGeom prst="rect">
            <a:avLst/>
          </a:prstGeom>
          <a:noFill/>
        </p:spPr>
      </p:pic>
      <p:pic>
        <p:nvPicPr>
          <p:cNvPr id="26630" name="Picture 6" descr="Воспитание детей I Игры для детей I Развитие ребенка - Part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365104"/>
            <a:ext cx="2693562" cy="1972073"/>
          </a:xfrm>
          <a:prstGeom prst="rect">
            <a:avLst/>
          </a:prstGeom>
          <a:noFill/>
        </p:spPr>
      </p:pic>
      <p:pic>
        <p:nvPicPr>
          <p:cNvPr id="26632" name="Picture 8" descr="Где можно купить шнурки для обуви"/>
          <p:cNvPicPr>
            <a:picLocks noChangeAspect="1" noChangeArrowheads="1"/>
          </p:cNvPicPr>
          <p:nvPr/>
        </p:nvPicPr>
        <p:blipFill>
          <a:blip r:embed="rId5" cstate="print"/>
          <a:srcRect l="3360" t="2210" r="2561" b="4949"/>
          <a:stretch>
            <a:fillRect/>
          </a:stretch>
        </p:blipFill>
        <p:spPr bwMode="auto">
          <a:xfrm>
            <a:off x="6588224" y="4221088"/>
            <a:ext cx="2208245" cy="1656184"/>
          </a:xfrm>
          <a:prstGeom prst="rect">
            <a:avLst/>
          </a:prstGeom>
          <a:noFill/>
        </p:spPr>
      </p:pic>
      <p:pic>
        <p:nvPicPr>
          <p:cNvPr id="26634" name="Picture 10" descr="Куплю фасоль оптом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628800"/>
            <a:ext cx="2042592" cy="170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976</TotalTime>
  <Words>267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1234</cp:lastModifiedBy>
  <cp:revision>68</cp:revision>
  <dcterms:created xsi:type="dcterms:W3CDTF">2010-10-01T12:45:47Z</dcterms:created>
  <dcterms:modified xsi:type="dcterms:W3CDTF">2020-04-23T09:41:49Z</dcterms:modified>
</cp:coreProperties>
</file>