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100"/>
    <a:srgbClr val="385D8A"/>
    <a:srgbClr val="4F81BD"/>
    <a:srgbClr val="B45A00"/>
    <a:srgbClr val="673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B498-14D4-46E1-BC3A-2B0FB8738E97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F7B2-EEED-4A6A-B1D9-2F2627F8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9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11500"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Monotype Corsiva" panose="03010101010201010101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39530">
            <a:off x="-130093" y="-169115"/>
            <a:ext cx="1622165" cy="15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8028">
            <a:off x="7415668" y="5708126"/>
            <a:ext cx="1344000" cy="100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53930">
            <a:off x="7413984" y="287597"/>
            <a:ext cx="1344000" cy="100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8028">
            <a:off x="413834" y="317660"/>
            <a:ext cx="1344000" cy="100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15249">
            <a:off x="324534" y="5612963"/>
            <a:ext cx="1344000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7892" y="1235891"/>
            <a:ext cx="864000" cy="17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6494" y="3854657"/>
            <a:ext cx="864000" cy="17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51681" y="1245678"/>
            <a:ext cx="864000" cy="172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53079" y="3864444"/>
            <a:ext cx="864000" cy="172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56" y="6237312"/>
            <a:ext cx="840000" cy="840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56939" y="-65716"/>
            <a:ext cx="840000" cy="8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687" y="-109057"/>
            <a:ext cx="840000" cy="8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72344" y="6215638"/>
            <a:ext cx="840000" cy="8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14364" y="-41945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969" y="-51148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7556" y="5843112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82078" y="6711895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smtClean="0">
                <a:solidFill>
                  <a:srgbClr val="7030A0"/>
                </a:solidFill>
                <a:latin typeface="+mn-lt"/>
              </a:rPr>
              <a:t>© Н.Н.Ф.</a:t>
            </a:r>
            <a:endParaRPr lang="ru-RU" sz="600" dirty="0">
              <a:solidFill>
                <a:srgbClr val="7030A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chemeClr val="accent4">
              <a:lumMod val="60000"/>
              <a:lumOff val="40000"/>
            </a:schemeClr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Monotype Corsiva" panose="03010101010201010101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sha-medved.net/uploads/posts/2016-11/1479306991_14e734da678f0866215b8724e394ef2b.png" TargetMode="External"/><Relationship Id="rId13" Type="http://schemas.openxmlformats.org/officeDocument/2006/relationships/hyperlink" Target="https://fanfishka.ru/photo/0-0/940_bsibsya-pcbya-gub.gif" TargetMode="External"/><Relationship Id="rId3" Type="http://schemas.openxmlformats.org/officeDocument/2006/relationships/hyperlink" Target="http://img1.liveinternet.ru/images/attach/c/5/87/629/87629391_jolagg_zestaw_fioletowy__31_.png" TargetMode="External"/><Relationship Id="rId7" Type="http://schemas.openxmlformats.org/officeDocument/2006/relationships/hyperlink" Target="http://s1.iconbird.com/ico/0512/OldschoolbyBabasse/w256h2561337442039recherche.png" TargetMode="External"/><Relationship Id="rId12" Type="http://schemas.openxmlformats.org/officeDocument/2006/relationships/hyperlink" Target="http://s019.radikal.ru/i604/1509/c5/2fc9c3253b2a.png" TargetMode="External"/><Relationship Id="rId17" Type="http://schemas.openxmlformats.org/officeDocument/2006/relationships/slide" Target="slide2.xml"/><Relationship Id="rId2" Type="http://schemas.openxmlformats.org/officeDocument/2006/relationships/hyperlink" Target="http://img1.liveinternet.ru/images/attach/c/5/87/629/87629695_jolagg_zestaw_fioletowy__66_.png" TargetMode="External"/><Relationship Id="rId16" Type="http://schemas.openxmlformats.org/officeDocument/2006/relationships/hyperlink" Target="http://audio.online-convert.com/ru/convert-to-wa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0.liveinternet.ru/images/attach/c/2/72/973/72973697_1301770437_Ugolok_3.png" TargetMode="External"/><Relationship Id="rId11" Type="http://schemas.openxmlformats.org/officeDocument/2006/relationships/hyperlink" Target="http://www.gifki.org/data/media/552/osminog-animatsionnaya-kartinka-0022.gif" TargetMode="External"/><Relationship Id="rId5" Type="http://schemas.openxmlformats.org/officeDocument/2006/relationships/hyperlink" Target="http://img1.liveinternet.ru/images/attach/c/5/87/629/87629289_jolagg_zestaw_fioletowy__17_.png" TargetMode="External"/><Relationship Id="rId15" Type="http://schemas.openxmlformats.org/officeDocument/2006/relationships/hyperlink" Target="http://www.mp3cut.ru/" TargetMode="External"/><Relationship Id="rId10" Type="http://schemas.openxmlformats.org/officeDocument/2006/relationships/hyperlink" Target="http://www.gifki.org/data/media/552/osminog-animatsionnaya-kartinka-0015.gif" TargetMode="External"/><Relationship Id="rId4" Type="http://schemas.openxmlformats.org/officeDocument/2006/relationships/hyperlink" Target="http://img0.liveinternet.ru/images/attach/c/5/87/629/87629412_jolagg_zestaw_fioletowy__32_.png" TargetMode="External"/><Relationship Id="rId9" Type="http://schemas.openxmlformats.org/officeDocument/2006/relationships/hyperlink" Target="http://vignette4.wikia.nocookie.net/mashaandthebear/images/f/f4/Masha.png/revision/latest?cb=20161124190911&amp;path-prefix=ru" TargetMode="External"/><Relationship Id="rId14" Type="http://schemas.openxmlformats.org/officeDocument/2006/relationships/hyperlink" Target="http://nachalo4ka.ru/wp-content/uploads/2014/05/ah-kakie-molodtsyi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27004" flipV="1">
            <a:off x="6924468" y="3789090"/>
            <a:ext cx="1512000" cy="151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63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824100"/>
                </a:solidFill>
              </a:rPr>
              <a:t>Смотри в оба</a:t>
            </a:r>
            <a:endParaRPr lang="ru-RU" sz="11500" dirty="0">
              <a:solidFill>
                <a:srgbClr val="8241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000" y="3673128"/>
            <a:ext cx="5472000" cy="1752600"/>
          </a:xfrm>
        </p:spPr>
        <p:txBody>
          <a:bodyPr/>
          <a:lstStyle/>
          <a:p>
            <a:r>
              <a:rPr lang="ru-RU" dirty="0" smtClean="0"/>
              <a:t>Игра «Найди одинаковые предметы»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370" y="5816046"/>
            <a:ext cx="1080000" cy="1080000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815" y="5736909"/>
            <a:ext cx="790560" cy="64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95163">
            <a:off x="807737" y="372152"/>
            <a:ext cx="2418909" cy="2376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49" y="540786"/>
            <a:ext cx="4222185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91" y="3458802"/>
            <a:ext cx="4257361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6266802"/>
            <a:ext cx="790560" cy="648000"/>
          </a:xfrm>
          <a:prstGeom prst="rect">
            <a:avLst/>
          </a:prstGeom>
        </p:spPr>
      </p:pic>
      <p:sp>
        <p:nvSpPr>
          <p:cNvPr id="17" name="Управляющая кнопка: сведения 16">
            <a:hlinkClick r:id="rId5" action="ppaction://hlinksldjump" highlightClick="1"/>
          </p:cNvPr>
          <p:cNvSpPr/>
          <p:nvPr/>
        </p:nvSpPr>
        <p:spPr>
          <a:xfrm>
            <a:off x="55296" y="2060848"/>
            <a:ext cx="288000" cy="288000"/>
          </a:xfrm>
          <a:prstGeom prst="actionButtonInforma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16395" y="565340"/>
            <a:ext cx="3132000" cy="56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69804"/>
            </a:schemeClr>
          </a:solidFill>
          <a:ln w="3810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B45A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93501" y="898761"/>
            <a:ext cx="29043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Задание.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Сравните два рисунка. 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Найдите  на них  8 одинаковых предметов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B45A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Соберите 8 звезд.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B45A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547" y="555048"/>
            <a:ext cx="756000" cy="75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172" y="4165776"/>
            <a:ext cx="1426834" cy="23400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618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90" y="576298"/>
            <a:ext cx="4574031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4" y="3458802"/>
            <a:ext cx="461214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5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/>
          <p:cNvSpPr/>
          <p:nvPr/>
        </p:nvSpPr>
        <p:spPr>
          <a:xfrm rot="19940657">
            <a:off x="2375530" y="1748348"/>
            <a:ext cx="864285" cy="497197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9940657">
            <a:off x="7441042" y="3745196"/>
            <a:ext cx="864285" cy="497197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5903078" y="614373"/>
            <a:ext cx="108000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7127214" y="589171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7127214" y="1847767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5903078" y="184294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1119310" y="3803049"/>
            <a:ext cx="1080000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2343446" y="3777847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2343446" y="5036443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714">
            <a:off x="1119310" y="5031624"/>
            <a:ext cx="1080000" cy="108000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881" y="6238176"/>
            <a:ext cx="790560" cy="6480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739809" y="5708085"/>
            <a:ext cx="576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64140" y="2911824"/>
            <a:ext cx="576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63888" y="2996952"/>
            <a:ext cx="360040" cy="3828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59204" y="5750649"/>
            <a:ext cx="360040" cy="3828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55576" y="1777636"/>
            <a:ext cx="508564" cy="6400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60898" y="3357113"/>
            <a:ext cx="508564" cy="6400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23923" y="903582"/>
            <a:ext cx="308885" cy="54585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07153" y="4797152"/>
            <a:ext cx="308885" cy="54585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19244" y="2780928"/>
            <a:ext cx="236732" cy="40746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58955" y="5489563"/>
            <a:ext cx="236732" cy="40746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10976" y="1935908"/>
            <a:ext cx="396000" cy="43742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07540" y="5441782"/>
            <a:ext cx="396000" cy="43742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1276991">
            <a:off x="4450159" y="1415117"/>
            <a:ext cx="324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276991">
            <a:off x="4020368" y="3443157"/>
            <a:ext cx="324000" cy="4680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92" y="1241812"/>
            <a:ext cx="1801308" cy="115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482" y="2014754"/>
            <a:ext cx="1801308" cy="115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844" y="1277880"/>
            <a:ext cx="1801308" cy="115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254" y="2014754"/>
            <a:ext cx="1801308" cy="11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496" y="1241812"/>
            <a:ext cx="1801308" cy="115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56" y="4390740"/>
            <a:ext cx="1801308" cy="11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282" y="5145370"/>
            <a:ext cx="1801308" cy="11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668" y="4408150"/>
            <a:ext cx="1801308" cy="115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54" y="5141694"/>
            <a:ext cx="1801308" cy="115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930" y="4369308"/>
            <a:ext cx="1801308" cy="11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774" y="2883395"/>
            <a:ext cx="1638300" cy="1143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882" y="3362807"/>
            <a:ext cx="1638300" cy="1143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667" y="3362807"/>
            <a:ext cx="1638300" cy="1143000"/>
          </a:xfrm>
          <a:prstGeom prst="rect">
            <a:avLst/>
          </a:prstGeom>
        </p:spPr>
      </p:pic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565022" y="6281284"/>
            <a:ext cx="360000" cy="360000"/>
          </a:xfrm>
          <a:prstGeom prst="mathMultiply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432632" y="612280"/>
            <a:ext cx="427873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>
                  <a:solidFill>
                    <a:srgbClr val="824100"/>
                  </a:solidFill>
                </a:ln>
                <a:solidFill>
                  <a:srgbClr val="8241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ea typeface="+mj-ea"/>
                <a:cs typeface="+mj-cs"/>
              </a:rPr>
              <a:t>О Т Л И Ч Н О !</a:t>
            </a:r>
            <a:endParaRPr lang="ru-RU" sz="4800" b="1" cap="all" dirty="0">
              <a:ln w="0">
                <a:solidFill>
                  <a:srgbClr val="824100"/>
                </a:solidFill>
              </a:ln>
              <a:solidFill>
                <a:srgbClr val="824100"/>
              </a:solidFill>
              <a:effectLst>
                <a:reflection blurRad="12700" stA="50000" endPos="50000" dist="5000" dir="5400000" sy="-100000" rotWithShape="0"/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74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h-kakie-molodtsyi_mp3cut_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8764" y="1167144"/>
            <a:ext cx="67265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onotype Corsiva" panose="03010101010201010101" pitchFamily="66" charset="0"/>
                <a:hlinkClick r:id="rId2"/>
              </a:rPr>
              <a:t>http://img1.liveinternet.ru/images/attach/c/5/87/629/87629695_jolagg_zestaw_fioletowy__</a:t>
            </a:r>
            <a:r>
              <a:rPr lang="en-US" sz="1400" dirty="0">
                <a:latin typeface="Monotype Corsiva" panose="03010101010201010101" pitchFamily="66" charset="0"/>
                <a:hlinkClick r:id="rId2"/>
              </a:rPr>
              <a:t>66_.</a:t>
            </a:r>
            <a:r>
              <a:rPr lang="en-US" sz="1400" dirty="0" smtClean="0">
                <a:latin typeface="Monotype Corsiva" panose="03010101010201010101" pitchFamily="66" charset="0"/>
                <a:hlinkClick r:id="rId2"/>
              </a:rPr>
              <a:t>png</a:t>
            </a:r>
            <a:endParaRPr lang="ru-RU" sz="1400" dirty="0" smtClean="0">
              <a:latin typeface="Monotype Corsiva" panose="03010101010201010101" pitchFamily="66" charset="0"/>
            </a:endParaRPr>
          </a:p>
          <a:p>
            <a:r>
              <a:rPr lang="en-US" sz="1400" dirty="0">
                <a:latin typeface="Monotype Corsiva" panose="03010101010201010101" pitchFamily="66" charset="0"/>
                <a:hlinkClick r:id="rId3"/>
              </a:rPr>
              <a:t>http://img1.liveinternet.ru/images/attach/c/5/87/629/87629391_jolagg_zestaw_fioletowy__31_.</a:t>
            </a:r>
            <a:r>
              <a:rPr lang="en-US" sz="1400" dirty="0" smtClean="0">
                <a:latin typeface="Monotype Corsiva" panose="03010101010201010101" pitchFamily="66" charset="0"/>
                <a:hlinkClick r:id="rId3"/>
              </a:rPr>
              <a:t>png</a:t>
            </a:r>
            <a:endParaRPr lang="ru-RU" sz="1400" dirty="0">
              <a:latin typeface="Monotype Corsiva" panose="03010101010201010101" pitchFamily="66" charset="0"/>
            </a:endParaRPr>
          </a:p>
          <a:p>
            <a:r>
              <a:rPr lang="en-US" sz="1400" dirty="0" smtClean="0">
                <a:latin typeface="Monotype Corsiva" panose="03010101010201010101" pitchFamily="66" charset="0"/>
                <a:hlinkClick r:id="rId4"/>
              </a:rPr>
              <a:t>http</a:t>
            </a:r>
            <a:r>
              <a:rPr lang="en-US" sz="1400" dirty="0">
                <a:latin typeface="Monotype Corsiva" panose="03010101010201010101" pitchFamily="66" charset="0"/>
                <a:hlinkClick r:id="rId4"/>
              </a:rPr>
              <a:t>://img0.liveinternet.ru/images/attach/c/5/87/629/87629412_jolagg_zestaw_fioletowy__32_.</a:t>
            </a:r>
            <a:r>
              <a:rPr lang="en-US" sz="1400" dirty="0" smtClean="0">
                <a:latin typeface="Monotype Corsiva" panose="03010101010201010101" pitchFamily="66" charset="0"/>
                <a:hlinkClick r:id="rId4"/>
              </a:rPr>
              <a:t>png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5"/>
              </a:rPr>
              <a:t>http://img1.liveinternet.ru/images/attach/c/5/87/629/87629289_jolagg_zestaw_fioletowy__17_.</a:t>
            </a:r>
            <a:r>
              <a:rPr lang="en-US" sz="1400" dirty="0" smtClean="0">
                <a:latin typeface="Monotype Corsiva" panose="03010101010201010101" pitchFamily="66" charset="0"/>
                <a:hlinkClick r:id="rId5"/>
              </a:rPr>
              <a:t>png</a:t>
            </a:r>
            <a:endParaRPr lang="ru-RU" sz="1400" dirty="0" smtClean="0">
              <a:latin typeface="Monotype Corsiva" panose="03010101010201010101" pitchFamily="66" charset="0"/>
            </a:endParaRPr>
          </a:p>
          <a:p>
            <a:r>
              <a:rPr lang="en-US" sz="1400" dirty="0" smtClean="0">
                <a:latin typeface="Monotype Corsiva" panose="03010101010201010101" pitchFamily="66" charset="0"/>
                <a:hlinkClick r:id="rId6"/>
              </a:rPr>
              <a:t>http</a:t>
            </a:r>
            <a:r>
              <a:rPr lang="en-US" sz="1400" dirty="0">
                <a:latin typeface="Monotype Corsiva" panose="03010101010201010101" pitchFamily="66" charset="0"/>
                <a:hlinkClick r:id="rId6"/>
              </a:rPr>
              <a:t>://img0.liveinternet.ru/images/attach/c/2//</a:t>
            </a:r>
            <a:r>
              <a:rPr lang="en-US" sz="1400" dirty="0" smtClean="0">
                <a:latin typeface="Monotype Corsiva" panose="03010101010201010101" pitchFamily="66" charset="0"/>
                <a:hlinkClick r:id="rId6"/>
              </a:rPr>
              <a:t>72/973/72973697_1301770437_Ugolok_3.png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  <a:endParaRPr lang="ru-RU" sz="1400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17721" y="5594865"/>
            <a:ext cx="5364000" cy="111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Шаблон подготовила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Фуфлыгина Наталья Николаевна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зав. библиотекой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ФГКОУ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СКК МВД России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г. Самара,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2017</a:t>
            </a:r>
            <a:endParaRPr lang="ru-RU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765" y="2285164"/>
            <a:ext cx="79356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Для работы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7"/>
              </a:rPr>
              <a:t>http://</a:t>
            </a:r>
            <a:r>
              <a:rPr lang="en-US" sz="1400" dirty="0" smtClean="0">
                <a:latin typeface="Monotype Corsiva" panose="03010101010201010101" pitchFamily="66" charset="0"/>
                <a:hlinkClick r:id="rId7"/>
              </a:rPr>
              <a:t>s1.iconbird.com/ico/0512/OldschoolbyBabasse/w256h2561337442039recherche.png</a:t>
            </a:r>
            <a:endParaRPr lang="ru-RU" sz="1400" dirty="0" smtClean="0">
              <a:latin typeface="Monotype Corsiva" panose="03010101010201010101" pitchFamily="66" charset="0"/>
            </a:endParaRPr>
          </a:p>
          <a:p>
            <a:r>
              <a:rPr lang="en-US" sz="1400" dirty="0">
                <a:latin typeface="Monotype Corsiva" panose="03010101010201010101" pitchFamily="66" charset="0"/>
                <a:hlinkClick r:id="rId8"/>
              </a:rPr>
              <a:t>http://</a:t>
            </a:r>
            <a:r>
              <a:rPr lang="en-US" sz="1400" dirty="0" smtClean="0">
                <a:latin typeface="Monotype Corsiva" panose="03010101010201010101" pitchFamily="66" charset="0"/>
                <a:hlinkClick r:id="rId8"/>
              </a:rPr>
              <a:t>masha-medved.net/uploads/posts/2016-11/1479306991_14e734da678f0866215b8724e394ef2b.png</a:t>
            </a:r>
            <a:endParaRPr lang="ru-RU" sz="1400" dirty="0" smtClean="0">
              <a:latin typeface="Monotype Corsiva" panose="03010101010201010101" pitchFamily="66" charset="0"/>
            </a:endParaRPr>
          </a:p>
          <a:p>
            <a:r>
              <a:rPr lang="en-US" sz="1400" dirty="0" smtClean="0">
                <a:latin typeface="Monotype Corsiva" panose="03010101010201010101" pitchFamily="66" charset="0"/>
                <a:hlinkClick r:id="rId9"/>
              </a:rPr>
              <a:t>http</a:t>
            </a:r>
            <a:r>
              <a:rPr lang="en-US" sz="1400" dirty="0">
                <a:latin typeface="Monotype Corsiva" panose="03010101010201010101" pitchFamily="66" charset="0"/>
                <a:hlinkClick r:id="rId9"/>
              </a:rPr>
              <a:t>://</a:t>
            </a:r>
            <a:r>
              <a:rPr lang="en-US" sz="1400" dirty="0" smtClean="0">
                <a:latin typeface="Monotype Corsiva" panose="03010101010201010101" pitchFamily="66" charset="0"/>
                <a:hlinkClick r:id="rId9"/>
              </a:rPr>
              <a:t>vignette4.wikia.nocookie.net/mashaandthebear/images/f/f4/Masha.png/revision/latest?cb=20161124190911&amp;path-prefix=ru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10"/>
              </a:rPr>
              <a:t>http://</a:t>
            </a:r>
            <a:r>
              <a:rPr lang="en-US" sz="1400" dirty="0" smtClean="0">
                <a:latin typeface="Monotype Corsiva" panose="03010101010201010101" pitchFamily="66" charset="0"/>
                <a:hlinkClick r:id="rId10"/>
              </a:rPr>
              <a:t>www.gifki.org/data/media/552/osminog-animatsionnaya-kartinka-0015.gif</a:t>
            </a:r>
            <a:endParaRPr lang="ru-RU" sz="1400" dirty="0" smtClean="0">
              <a:latin typeface="Monotype Corsiva" panose="03010101010201010101" pitchFamily="66" charset="0"/>
            </a:endParaRPr>
          </a:p>
          <a:p>
            <a:r>
              <a:rPr lang="en-US" sz="1400" dirty="0">
                <a:latin typeface="Monotype Corsiva" panose="03010101010201010101" pitchFamily="66" charset="0"/>
                <a:hlinkClick r:id="rId11"/>
              </a:rPr>
              <a:t>http://</a:t>
            </a:r>
            <a:r>
              <a:rPr lang="en-US" sz="1400" dirty="0" smtClean="0">
                <a:latin typeface="Monotype Corsiva" panose="03010101010201010101" pitchFamily="66" charset="0"/>
                <a:hlinkClick r:id="rId11"/>
              </a:rPr>
              <a:t>www.gifki.org/data/media/552/osminog-animatsionnaya-kartinka-0022.gif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12"/>
              </a:rPr>
              <a:t>http://</a:t>
            </a:r>
            <a:r>
              <a:rPr lang="en-US" sz="1400" dirty="0" smtClean="0">
                <a:latin typeface="Monotype Corsiva" panose="03010101010201010101" pitchFamily="66" charset="0"/>
                <a:hlinkClick r:id="rId12"/>
              </a:rPr>
              <a:t>s019.radikal.ru/i604/1509/c5/2fc9c3253b2a.png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13"/>
              </a:rPr>
              <a:t>https://</a:t>
            </a:r>
            <a:r>
              <a:rPr lang="en-US" sz="1400" dirty="0" smtClean="0">
                <a:latin typeface="Monotype Corsiva" panose="03010101010201010101" pitchFamily="66" charset="0"/>
                <a:hlinkClick r:id="rId13"/>
              </a:rPr>
              <a:t>fanfishka.ru/photo/0-0/940_bsibsya-pcbya-gub.gif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14"/>
              </a:rPr>
              <a:t>http://</a:t>
            </a:r>
            <a:r>
              <a:rPr lang="en-US" sz="1400" dirty="0" smtClean="0">
                <a:latin typeface="Monotype Corsiva" panose="03010101010201010101" pitchFamily="66" charset="0"/>
                <a:hlinkClick r:id="rId14"/>
              </a:rPr>
              <a:t>nachalo4ka.ru/wp-content/uploads/2014/05/ah-kakie-molodtsyi.wav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15"/>
              </a:rPr>
              <a:t>http://www.mp3cut.ru</a:t>
            </a:r>
            <a:r>
              <a:rPr lang="en-US" sz="1400" dirty="0" smtClean="0">
                <a:latin typeface="Monotype Corsiva" panose="03010101010201010101" pitchFamily="66" charset="0"/>
                <a:hlinkClick r:id="rId15"/>
              </a:rPr>
              <a:t>/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400" dirty="0">
                <a:latin typeface="Monotype Corsiva" panose="03010101010201010101" pitchFamily="66" charset="0"/>
                <a:hlinkClick r:id="rId16"/>
              </a:rPr>
              <a:t>http://</a:t>
            </a:r>
            <a:r>
              <a:rPr lang="en-US" sz="1400" dirty="0" smtClean="0">
                <a:latin typeface="Monotype Corsiva" panose="03010101010201010101" pitchFamily="66" charset="0"/>
                <a:hlinkClick r:id="rId16"/>
              </a:rPr>
              <a:t>audio.online-convert.com/ru/convert-to-wav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Скан картинки - Кротенок на каникулах. 2016. №4. с.9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727784" y="0"/>
            <a:ext cx="360000" cy="360000"/>
          </a:xfrm>
          <a:prstGeom prst="mathMultiply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17" action="ppaction://hlinksldjump" highlightClick="1"/>
          </p:cNvPr>
          <p:cNvSpPr/>
          <p:nvPr/>
        </p:nvSpPr>
        <p:spPr>
          <a:xfrm>
            <a:off x="4435179" y="5345562"/>
            <a:ext cx="288000" cy="324000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132</Words>
  <Application>Microsoft Office PowerPoint</Application>
  <PresentationFormat>Экран (4:3)</PresentationFormat>
  <Paragraphs>28</Paragraphs>
  <Slides>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Monotype Corsiva</vt:lpstr>
      <vt:lpstr>Тема Office</vt:lpstr>
      <vt:lpstr>Смотри в оба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Смотри в оба</dc:title>
  <dc:creator>Администратор</dc:creator>
  <cp:keywords>шаблон</cp:keywords>
  <cp:lastModifiedBy>Пользователь</cp:lastModifiedBy>
  <cp:revision>27</cp:revision>
  <dcterms:created xsi:type="dcterms:W3CDTF">2017-07-14T18:55:57Z</dcterms:created>
  <dcterms:modified xsi:type="dcterms:W3CDTF">2022-06-15T10:53:40Z</dcterms:modified>
</cp:coreProperties>
</file>