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11"/>
  </p:notes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88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A4B27A-FE6C-4493-ACF2-BB750E97FC96}" type="datetimeFigureOut">
              <a:rPr lang="ru-RU" smtClean="0"/>
              <a:t>29.04.2020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C2394-802D-48A3-B75F-82A7D5E21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83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C2394-802D-48A3-B75F-82A7D5E217D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986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C2394-802D-48A3-B75F-82A7D5E217D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77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C2394-802D-48A3-B75F-82A7D5E217D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590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2479-3504-4DDD-B382-C34BE9703A9B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0A5C-73F8-4268-B6E3-176A261B3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42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2479-3504-4DDD-B382-C34BE9703A9B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0A5C-73F8-4268-B6E3-176A261B3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64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2479-3504-4DDD-B382-C34BE9703A9B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0A5C-73F8-4268-B6E3-176A261B3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59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2479-3504-4DDD-B382-C34BE9703A9B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0A5C-73F8-4268-B6E3-176A261B3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68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2479-3504-4DDD-B382-C34BE9703A9B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0A5C-73F8-4268-B6E3-176A261B3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94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2479-3504-4DDD-B382-C34BE9703A9B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0A5C-73F8-4268-B6E3-176A261B3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794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2479-3504-4DDD-B382-C34BE9703A9B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0A5C-73F8-4268-B6E3-176A261B3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099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2479-3504-4DDD-B382-C34BE9703A9B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0A5C-73F8-4268-B6E3-176A261B3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40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2479-3504-4DDD-B382-C34BE9703A9B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0A5C-73F8-4268-B6E3-176A261B3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55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2479-3504-4DDD-B382-C34BE9703A9B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0A5C-73F8-4268-B6E3-176A261B3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101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02479-3504-4DDD-B382-C34BE9703A9B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30A5C-73F8-4268-B6E3-176A261B3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1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02479-3504-4DDD-B382-C34BE9703A9B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30A5C-73F8-4268-B6E3-176A261B39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42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inx-fan.ru/wp-content/uploads/kartinka-kolosok-dlya-detej_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971600" y="3645024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Пересказ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сказки «Колосок»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 использованием серии сюжетных картин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26643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erchtt.ru/public/5171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2656"/>
            <a:ext cx="5047215" cy="6338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5743" y="1038708"/>
            <a:ext cx="3743921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Жили-были два мышонка,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Верть, да петушок Голосистое горлышко. Мышата только и знали, что пели да плясали, крутились да вертелись.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петушок чуть свет поднимался, сперва всех песней будил, а потом принимался за работу.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Вот однажды подметал петушок двор и видит на земле пшеничный колосок.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 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Верть, - позвал петушок, - глядите, что я нашёл!  Прибежали мышата и говорят: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Нужно его обмолотить.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А кто будет молотить? - спросил петушок.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Только не я! —петух петушок с метлой закричал один. 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Только не я! — закричал другой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-1764704" y="116632"/>
            <a:ext cx="7344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 внимательно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сказку</a:t>
            </a: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 descr="https://i2.wp.com/img0.liveinternet.ru/images/attach/c/7/96/60/96060694_Risunok__45_.jpg"/>
          <p:cNvSpPr>
            <a:spLocks noChangeAspect="1" noChangeArrowheads="1"/>
          </p:cNvSpPr>
          <p:nvPr/>
        </p:nvSpPr>
        <p:spPr bwMode="auto">
          <a:xfrm>
            <a:off x="155575" y="-2955925"/>
            <a:ext cx="5095875" cy="6172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i2.wp.com/img0.liveinternet.ru/images/attach/c/7/96/60/96060694_Risunok__45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i2.wp.com/img0.liveinternet.ru/images/attach/c/7/96/60/96060694_Risunok__45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i2.wp.com/img0.liveinternet.ru/images/attach/c/7/96/60/96060694_Risunok__45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https://i2.wp.com/img0.liveinternet.ru/images/attach/c/7/96/60/96060694_Risunok__45_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s://i2.wp.com/img0.liveinternet.ru/images/attach/c/7/96/60/96060694_Risunok__45_.jpg"/>
          <p:cNvSpPr>
            <a:spLocks noChangeAspect="1" noChangeArrowheads="1"/>
          </p:cNvSpPr>
          <p:nvPr/>
        </p:nvSpPr>
        <p:spPr bwMode="auto">
          <a:xfrm>
            <a:off x="155575" y="-2955925"/>
            <a:ext cx="5095875" cy="6172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https://i2.wp.com/img0.liveinternet.ru/images/attach/c/7/96/60/96060694_Risunok__45_.jpg"/>
          <p:cNvSpPr>
            <a:spLocks noChangeAspect="1" noChangeArrowheads="1"/>
          </p:cNvSpPr>
          <p:nvPr/>
        </p:nvSpPr>
        <p:spPr bwMode="auto">
          <a:xfrm>
            <a:off x="155575" y="-2955925"/>
            <a:ext cx="5095875" cy="6172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6" name="Picture 18" descr="https://img0.liveinternet.ru/images/attach/c/7/96/60/96060694_Risunok__45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6289" y="151755"/>
            <a:ext cx="5202586" cy="65459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8625" y="476672"/>
            <a:ext cx="3707904" cy="53245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Ладно, - сказал петушок, - я обмолочу. И принялся за работу.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мышата стали играть в лапту. Кончил петушок молотить и крикнул: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Эй,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эй, Верть, глядите, сколько я зерна намолотил! Прибежали мышата и запищали в один голос: - Теперь нужно зерно на мельницу отнести, муки намолоть.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 кто понесёт? - спросил петушок.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Только не я! - закричал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Только не я! - закричал Верть.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 Ладно, - сказал петушок, - я снесу зерно на мельницу.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0.wp.com/img1.liveinternet.ru/images/attach/c/7/96/60/96060761_Risunok__46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4083" y="202325"/>
            <a:ext cx="5339917" cy="63842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78" name="AutoShape 6" descr="https://i2.wp.com/img0.liveinternet.ru/images/attach/c/7/96/60/96060694_Risunok__45_.jpg"/>
          <p:cNvSpPr>
            <a:spLocks noChangeAspect="1" noChangeArrowheads="1"/>
          </p:cNvSpPr>
          <p:nvPr/>
        </p:nvSpPr>
        <p:spPr bwMode="auto">
          <a:xfrm>
            <a:off x="155575" y="-2955925"/>
            <a:ext cx="5095875" cy="61722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8736" y="116632"/>
            <a:ext cx="3570734" cy="65556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Взвалил себе на плечи мешок и пошёл. А мышата тем временем затеяли чехарду. Друг через друга прыгают, веселятся. Вернулся петушок с мельницы, опять зовёт мышат: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Сюда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сюда, Верть! Я муку принёс. Прибежали мышата, смотрят,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не!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Ай да молодец! Теперь нужно тесто замесить да пироги печь.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будет месить? — спросил петушок. А мышата опять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своё: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Только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я! - запищал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Только не я! - запищал Верть. Подумал, подумал петушок и говорит: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Видно, мне придётся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нахвалятся: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Ай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петушок!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i1.wp.com/img0.liveinternet.ru/images/attach/c/7/96/60/96060784_Risunok__47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790"/>
            <a:ext cx="5519539" cy="6891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525764" y="-31790"/>
            <a:ext cx="3650779" cy="68326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Замесил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тесто, натаскал дров, затопил печь. А как печь натопилась, посадил в неё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пироги.</a:t>
            </a:r>
          </a:p>
          <a:p>
            <a:pPr marL="0" marR="0" lvl="0" indent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Мышата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тоже времени не теряют: песни поют,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пляшут.</a:t>
            </a:r>
          </a:p>
          <a:p>
            <a:pPr marL="0" marR="0" lvl="0" indent="4572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Испеклись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пироги, петушок их вынул, выложил на стол, а мышата тут как тут. И звать их не пришлось.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Ох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проголодался я! - пищит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Ох и есть мне хочется!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пищит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Верть. </a:t>
            </a: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Скорее сели за стол. А петушок им говорит: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Подождите, подождите! Вы мне сперва скажите: кто нашёл колосок?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Ты нашёл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! –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громко запищали мышата.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i0.wp.com/img0.liveinternet.ru/images/attach/c/7/96/60/96060794_Risunok__48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520" y="28550"/>
            <a:ext cx="562821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317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25583" y="151179"/>
            <a:ext cx="3418417" cy="655564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колосок обмолотил?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снова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спросил петушок.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Ты обмолотил!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потише сказали оба.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 кто зерно на мельницу носил?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Тоже ты,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совсем тихо ответили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Верть.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 тесто кто месил? Дрова носил? Печь топил? Пироги кто пёк?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Всё ты, всё ты,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чуть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слышно пропищали мышата.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А вы что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делали?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сказать в ответ?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сказать нечего. Стали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Верть вылезать из-за стола, а петушок их не удерживает.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что таких лодырей и лентяев пирогами угощать!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260648"/>
            <a:ext cx="6047513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Давай поиграем</a:t>
            </a:r>
          </a:p>
          <a:p>
            <a:pPr algn="ctr"/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«Колосок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832220"/>
              </p:ext>
            </p:extLst>
          </p:nvPr>
        </p:nvGraphicFramePr>
        <p:xfrm>
          <a:off x="250940" y="1556792"/>
          <a:ext cx="8640960" cy="43571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297126"/>
                <a:gridCol w="5343834"/>
              </a:tblGrid>
              <a:tr h="3079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Вырос в поле колосок,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Сидим на </a:t>
                      </a: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корточках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86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Он не низок, не высок.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Постепенно </a:t>
                      </a: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поднимаемся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Налетел ветерок, </a:t>
                      </a:r>
                      <a:b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Закачался колосок.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Поднимаем</a:t>
                      </a:r>
                      <a:r>
                        <a:rPr lang="ru-RU" sz="24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руки </a:t>
                      </a: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вверх, </a:t>
                      </a: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качаем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40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Мы в поле придем,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Ходьба на месте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6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Колоски соберем,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Наклон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53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Муки натолчем,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Кулаком одной руки </a:t>
                      </a: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стучим </a:t>
                      </a: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по ладони другой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492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Каравай испечем,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Сжимаем </a:t>
                      </a: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кисти рук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Гостей приглашаем,</a:t>
                      </a:r>
                      <a:b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Караваем угощаем.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Вытягиваем </a:t>
                      </a:r>
                      <a:r>
                        <a:rPr lang="ru-RU" sz="2400" i="1" dirty="0">
                          <a:latin typeface="Times New Roman" pitchFamily="18" charset="0"/>
                          <a:cs typeface="Times New Roman" pitchFamily="18" charset="0"/>
                        </a:rPr>
                        <a:t>руки вперед, ладони вверх</a:t>
                      </a:r>
                      <a:endParaRPr lang="ru-RU" sz="2400" i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kerchtt.ru/public/51715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178" y="692696"/>
            <a:ext cx="2306923" cy="2897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8" descr="https://img0.liveinternet.ru/images/attach/c/7/96/60/96060694_Risunok__45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654066"/>
            <a:ext cx="2378042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4" descr="https://i0.wp.com/img1.liveinternet.ru/images/attach/c/7/96/60/96060761_Risunok__46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658877"/>
            <a:ext cx="2391596" cy="2859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6" descr="https://i1.wp.com/img0.liveinternet.ru/images/attach/c/7/96/60/96060784_Risunok__47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3711780"/>
            <a:ext cx="2404543" cy="30022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4" descr="https://i0.wp.com/img0.liveinternet.ru/images/attach/c/7/96/60/96060794_Risunok__48_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711781"/>
            <a:ext cx="2520280" cy="3018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861570" y="48784"/>
            <a:ext cx="5759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Расскажи сказку самостоятельно, а я послушаю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Объект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1250" y="1557338"/>
            <a:ext cx="1731963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Объект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2947988"/>
            <a:ext cx="1512888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Объект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305300"/>
            <a:ext cx="1589088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j0214098.wav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58788" y="6013450"/>
            <a:ext cx="609600" cy="609600"/>
          </a:xfrm>
          <a:prstGeom prst="rect">
            <a:avLst/>
          </a:prstGeom>
        </p:spPr>
      </p:pic>
      <p:pic>
        <p:nvPicPr>
          <p:cNvPr id="18" name="Picture 6" descr="https://img-fotki.yandex.ru/get/51057/86441892.b9f/0_1334eb_bcaaad37_orig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194" r="776" b="30545"/>
          <a:stretch>
            <a:fillRect/>
          </a:stretch>
        </p:blipFill>
        <p:spPr bwMode="auto">
          <a:xfrm>
            <a:off x="0" y="3564791"/>
            <a:ext cx="3419872" cy="3293210"/>
          </a:xfrm>
          <a:prstGeom prst="rect">
            <a:avLst/>
          </a:prstGeom>
          <a:noFill/>
        </p:spPr>
      </p:pic>
      <p:pic>
        <p:nvPicPr>
          <p:cNvPr id="19" name="Picture 4" descr="https://img-fotki.yandex.ru/get/51057/86441892.b9f/0_1334eb_bcaaad37_orig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350" r="49916" b="-175"/>
          <a:stretch>
            <a:fillRect/>
          </a:stretch>
        </p:blipFill>
        <p:spPr bwMode="auto">
          <a:xfrm>
            <a:off x="6595636" y="260648"/>
            <a:ext cx="2188831" cy="280831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59656" y="260648"/>
            <a:ext cx="41881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ты молодец!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231</TotalTime>
  <Words>252</Words>
  <Application>Microsoft Office PowerPoint</Application>
  <PresentationFormat>Экран (4:3)</PresentationFormat>
  <Paragraphs>44</Paragraphs>
  <Slides>9</Slides>
  <Notes>3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МАДОУ детский сад 16</cp:lastModifiedBy>
  <cp:revision>26</cp:revision>
  <dcterms:created xsi:type="dcterms:W3CDTF">2020-03-17T20:14:00Z</dcterms:created>
  <dcterms:modified xsi:type="dcterms:W3CDTF">2020-04-29T07:15:25Z</dcterms:modified>
</cp:coreProperties>
</file>