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9" r:id="rId3"/>
    <p:sldId id="257" r:id="rId4"/>
    <p:sldId id="259" r:id="rId5"/>
    <p:sldId id="260" r:id="rId6"/>
    <p:sldId id="261" r:id="rId7"/>
    <p:sldId id="266" r:id="rId8"/>
    <p:sldId id="267" r:id="rId9"/>
    <p:sldId id="265" r:id="rId10"/>
    <p:sldId id="262" r:id="rId11"/>
    <p:sldId id="263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D7B0E-EED1-4A33-B614-8F493DD56F65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CC1F-206E-4250-9978-B02EC0A457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D7B0E-EED1-4A33-B614-8F493DD56F65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CC1F-206E-4250-9978-B02EC0A457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D7B0E-EED1-4A33-B614-8F493DD56F65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CC1F-206E-4250-9978-B02EC0A457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D7B0E-EED1-4A33-B614-8F493DD56F65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CC1F-206E-4250-9978-B02EC0A457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D7B0E-EED1-4A33-B614-8F493DD56F65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CC1F-206E-4250-9978-B02EC0A457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D7B0E-EED1-4A33-B614-8F493DD56F65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CC1F-206E-4250-9978-B02EC0A457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D7B0E-EED1-4A33-B614-8F493DD56F65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CC1F-206E-4250-9978-B02EC0A457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D7B0E-EED1-4A33-B614-8F493DD56F65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CC1F-206E-4250-9978-B02EC0A457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D7B0E-EED1-4A33-B614-8F493DD56F65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CC1F-206E-4250-9978-B02EC0A457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D7B0E-EED1-4A33-B614-8F493DD56F65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CC1F-206E-4250-9978-B02EC0A457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D7B0E-EED1-4A33-B614-8F493DD56F65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CC1F-206E-4250-9978-B02EC0A457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D7B0E-EED1-4A33-B614-8F493DD56F65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1CC1F-206E-4250-9978-B02EC0A457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1285860"/>
            <a:ext cx="67151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ЗВУКИ 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endParaRPr lang="ru-RU" sz="4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БУКВА </a:t>
            </a:r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закрепление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media.agnes.ru/media/catalog/product/cache/1/image/800x1157/9df78eab33525d08d6e5fb8d27136e95/d/k/dkny-signature-robe-halat-rozovyj-30-52912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3116"/>
            <a:ext cx="2928958" cy="4234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08" name="Picture 4" descr="http://chatic.net/uploads/posts/2009-07/1248476728_r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857496"/>
            <a:ext cx="3452818" cy="3452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928794" y="785794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Определи какой слышится звук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[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х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]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или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[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хь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]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?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Где слышится этот звук в слове? 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zoom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&amp;khcy;&amp;vcy;&amp;ocy;&amp;scy;&amp;tcy;"/>
          <p:cNvSpPr>
            <a:spLocks noChangeAspect="1" noChangeArrowheads="1"/>
          </p:cNvSpPr>
          <p:nvPr/>
        </p:nvSpPr>
        <p:spPr bwMode="auto">
          <a:xfrm>
            <a:off x="155575" y="-441325"/>
            <a:ext cx="1428750" cy="923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4" name="Picture 4" descr="http://www.liebherr.com/catXmedia/hg2013-default-/Thumbnails/CUNesf3923-21_sd_38194-0_W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286124"/>
            <a:ext cx="1857388" cy="328614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486" name="Picture 6" descr="http://lh6.ggpht.com/_cBMAPLZnJJk/THZzXfOmsZI/AAAAAAAAGLQ/gmyQMv82tY0/s400/%D0%A5%D0%B2%D0%BE%D1%81%D1%82%20%D0%BA%D0%B8%D1%82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85728"/>
            <a:ext cx="3333747" cy="250031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488" name="Picture 8" descr="http://www.timefry.ru/img/site/1367063392113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357694"/>
            <a:ext cx="2786082" cy="225577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490" name="Picture 10" descr="http://images.samogo.net/images/82531496_elephant_trunk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85728"/>
            <a:ext cx="3529123" cy="235745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357422" y="3357562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Какое слово «лишнее»?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pull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chmag.ru/images/stories/Alfaviti/Azbuka-dlia-malishey/zbuka-dlia-malishey-bukva-h.jpg"/>
          <p:cNvPicPr>
            <a:picLocks noChangeAspect="1" noChangeArrowheads="1"/>
          </p:cNvPicPr>
          <p:nvPr/>
        </p:nvPicPr>
        <p:blipFill>
          <a:blip r:embed="rId2" cstate="print"/>
          <a:srcRect l="1852" t="1482" r="1852" b="6620"/>
          <a:stretch>
            <a:fillRect/>
          </a:stretch>
        </p:blipFill>
        <p:spPr bwMode="auto">
          <a:xfrm>
            <a:off x="928662" y="1857364"/>
            <a:ext cx="7429552" cy="44291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71538" y="571480"/>
            <a:ext cx="7429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Посмотри внимательно на картинку, найди и запомни на ней те слова, в названии которых слышится звук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х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]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а теперь закрой глаза и попробуй назвать эти слова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bizamania.ru/j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8664" y="428604"/>
            <a:ext cx="6823926" cy="45720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Блок-схема: узел 5"/>
          <p:cNvSpPr/>
          <p:nvPr/>
        </p:nvSpPr>
        <p:spPr>
          <a:xfrm>
            <a:off x="3143240" y="5572140"/>
            <a:ext cx="457200" cy="457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214810" y="557214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5429256" y="5572140"/>
            <a:ext cx="457200" cy="457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Что изображено на картинке? Определи место звука в слове в начале , середине, конце. Каким цветом обозначишь звук?</a:t>
            </a:r>
            <a:endParaRPr lang="ru-RU" dirty="0"/>
          </a:p>
        </p:txBody>
      </p:sp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gogol-hotel.com.ua/userfiles/image/rooms/sverb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500042"/>
            <a:ext cx="6572336" cy="4929252"/>
          </a:xfrm>
          <a:prstGeom prst="rect">
            <a:avLst/>
          </a:prstGeom>
          <a:noFill/>
        </p:spPr>
      </p:pic>
      <p:sp>
        <p:nvSpPr>
          <p:cNvPr id="3" name="Блок-схема: узел 2"/>
          <p:cNvSpPr/>
          <p:nvPr/>
        </p:nvSpPr>
        <p:spPr>
          <a:xfrm>
            <a:off x="3071802" y="6072206"/>
            <a:ext cx="457200" cy="4572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узел 3"/>
          <p:cNvSpPr/>
          <p:nvPr/>
        </p:nvSpPr>
        <p:spPr>
          <a:xfrm>
            <a:off x="4429124" y="6072206"/>
            <a:ext cx="457200" cy="457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5715008" y="6072206"/>
            <a:ext cx="457200" cy="457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russian7.ru/wp-content/uploads/2014/09/1366132849_meh-pes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03509"/>
            <a:ext cx="7123610" cy="50543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Блок-схема: узел 2"/>
          <p:cNvSpPr/>
          <p:nvPr/>
        </p:nvSpPr>
        <p:spPr>
          <a:xfrm>
            <a:off x="3357554" y="5857892"/>
            <a:ext cx="457200" cy="457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узел 3"/>
          <p:cNvSpPr/>
          <p:nvPr/>
        </p:nvSpPr>
        <p:spPr>
          <a:xfrm>
            <a:off x="4572000" y="5857892"/>
            <a:ext cx="457200" cy="457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5715008" y="585789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androidreview.ru/wp-content/uploads/2012/10/govoryashii_homyak_na_andro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1266" y="285729"/>
            <a:ext cx="4931063" cy="52149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Блок-схема: узел 2"/>
          <p:cNvSpPr/>
          <p:nvPr/>
        </p:nvSpPr>
        <p:spPr>
          <a:xfrm>
            <a:off x="3143240" y="585789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узел 3"/>
          <p:cNvSpPr/>
          <p:nvPr/>
        </p:nvSpPr>
        <p:spPr>
          <a:xfrm>
            <a:off x="4214810" y="5857892"/>
            <a:ext cx="457200" cy="457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5214942" y="5857892"/>
            <a:ext cx="457200" cy="457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elena-kuzmina.ru/assets/images/new/br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5" y="500042"/>
            <a:ext cx="6357983" cy="5030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Блок-схема: узел 2"/>
          <p:cNvSpPr/>
          <p:nvPr/>
        </p:nvSpPr>
        <p:spPr>
          <a:xfrm>
            <a:off x="3143240" y="585789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узел 3"/>
          <p:cNvSpPr/>
          <p:nvPr/>
        </p:nvSpPr>
        <p:spPr>
          <a:xfrm>
            <a:off x="4143372" y="5857892"/>
            <a:ext cx="457200" cy="457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5214942" y="5857892"/>
            <a:ext cx="457200" cy="457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4udesnaya-da4a.com/wp-content/uploads/hur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615" y="359813"/>
            <a:ext cx="8107790" cy="54266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Блок-схема: узел 2"/>
          <p:cNvSpPr/>
          <p:nvPr/>
        </p:nvSpPr>
        <p:spPr>
          <a:xfrm>
            <a:off x="3428992" y="6000768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узел 3"/>
          <p:cNvSpPr/>
          <p:nvPr/>
        </p:nvSpPr>
        <p:spPr>
          <a:xfrm>
            <a:off x="4429124" y="6000768"/>
            <a:ext cx="457200" cy="457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5429256" y="6000768"/>
            <a:ext cx="457200" cy="457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online-azbuka.ru/image/bukva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142984"/>
            <a:ext cx="8238842" cy="49292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2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festival.1september.ru/articles/627020/presentation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714356"/>
            <a:ext cx="7000924" cy="52506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hecker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90</Words>
  <Application>Microsoft Office PowerPoint</Application>
  <PresentationFormat>Экран (4:3)</PresentationFormat>
  <Paragraphs>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1234</cp:lastModifiedBy>
  <cp:revision>23</cp:revision>
  <dcterms:created xsi:type="dcterms:W3CDTF">2014-12-16T20:06:22Z</dcterms:created>
  <dcterms:modified xsi:type="dcterms:W3CDTF">2020-04-07T14:28:37Z</dcterms:modified>
</cp:coreProperties>
</file>