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71" r:id="rId3"/>
    <p:sldId id="284" r:id="rId4"/>
    <p:sldId id="282" r:id="rId5"/>
    <p:sldId id="277" r:id="rId6"/>
    <p:sldId id="278" r:id="rId7"/>
    <p:sldId id="279" r:id="rId8"/>
    <p:sldId id="280" r:id="rId9"/>
    <p:sldId id="275" r:id="rId10"/>
    <p:sldId id="264" r:id="rId11"/>
    <p:sldId id="285" r:id="rId12"/>
    <p:sldId id="26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B27DD87-E756-431A-AA61-A482D20DAF51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DCA6A46-64A5-425E-882F-8B01886644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93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1A2BD2-467E-4C96-B5AF-282629BF55A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533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FEEA-2265-44CF-A4D6-5D12FA22EAD0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DF686-956C-42A9-90A3-4486EBC7A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E953A-B5EB-468D-9A4E-741314E7C532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24690-F12A-4A3C-A716-75F28E243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5FED2-B932-47C4-8C86-EADE2C97A9F1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D6D24-270F-4650-A0C8-CB452DD552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8BBBF-41FD-4872-AB73-0647AF6823EA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3679E-0E66-4FA7-A44F-B9C09BA244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3563D-4614-4778-99ED-308A09E26FFE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9F447-2DC0-4DE8-B5D6-51788AC6E6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16868-15D2-4F2A-BB61-4A8DFE6C3BEE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6BB93-8DA6-4759-B96E-F235B94EAF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AEFD2-83CB-45AF-9F51-C563E0F3625B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57F07-3A03-4FEF-926E-53064FC0A2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38E2A-CCF9-4BE0-AF6C-E7B831317D1D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08DC-35DB-4A02-AB86-660F8DAD0D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62A8C-2AE1-4FB9-BDAD-745B36481923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F7D80-6487-4AF7-95DF-DFBE4B94C9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A0CE9-94C8-41F4-AC54-4FF2EF576E77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C4380-A4D5-42A0-A1BE-61768090D1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D6FD3-34E8-448D-B84A-CCFA8CC52E1D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95C83-D8D9-4494-9CAE-E3E03A3CBA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44A49C-0449-4263-AD0B-FF24463C3F63}" type="datetimeFigureOut">
              <a:rPr lang="ru-RU"/>
              <a:pPr>
                <a:defRPr/>
              </a:pPr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F05922-AA4A-4AB0-9A41-E5C1E52EF1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G:\мама\45300513_12452342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0850" algn="ctr" eaLnBrk="0" hangingPunct="0"/>
            <a:endParaRPr lang="ru-RU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hangingPunct="0"/>
            <a:endParaRPr lang="ru-RU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hangingPunct="0"/>
            <a:r>
              <a:rPr lang="ru-RU" sz="7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Расскажи сказку</a:t>
            </a:r>
            <a:endParaRPr lang="en-US" sz="7200" b="1" dirty="0" smtClean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hangingPunct="0"/>
            <a:r>
              <a:rPr lang="ru-RU" sz="7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«Гуси-лебеди»</a:t>
            </a:r>
          </a:p>
          <a:p>
            <a:pPr lvl="0" indent="450850" algn="ctr" eaLnBrk="0" hangingPunct="0"/>
            <a:r>
              <a:rPr lang="ru-RU" sz="7200" b="1" dirty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lang="ru-RU" sz="7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опорой на</a:t>
            </a:r>
          </a:p>
          <a:p>
            <a:pPr lvl="0" indent="450850" algn="ctr" eaLnBrk="0" hangingPunct="0"/>
            <a:r>
              <a:rPr lang="ru-RU" sz="7200" b="1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картинки</a:t>
            </a:r>
          </a:p>
          <a:p>
            <a:pPr lvl="0" indent="450850" algn="ctr" eaLnBrk="0" hangingPunct="0"/>
            <a:endParaRPr lang="ru-RU" sz="7200" b="1" dirty="0" smtClean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hangingPunct="0"/>
            <a:endParaRPr lang="ru-RU" sz="7200" b="1" dirty="0" smtClean="0">
              <a:solidFill>
                <a:srgbClr val="0066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G:\мама\fmt_73_id_33086.jpg"/>
          <p:cNvPicPr>
            <a:picLocks noChangeAspect="1" noChangeArrowheads="1"/>
          </p:cNvPicPr>
          <p:nvPr/>
        </p:nvPicPr>
        <p:blipFill>
          <a:blip r:embed="rId2"/>
          <a:srcRect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G:\мама\1258101629_russkie-narodnye-skazki.-vypusk-1_01.jpg"/>
          <p:cNvPicPr>
            <a:picLocks noChangeAspect="1" noChangeArrowheads="1"/>
          </p:cNvPicPr>
          <p:nvPr/>
        </p:nvPicPr>
        <p:blipFill>
          <a:blip r:embed="rId2"/>
          <a:srcRect b="8333"/>
          <a:stretch>
            <a:fillRect/>
          </a:stretch>
        </p:blipFill>
        <p:spPr bwMode="auto">
          <a:xfrm>
            <a:off x="0" y="357188"/>
            <a:ext cx="9107488" cy="607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 descr="C:\Documents and Settings\Admin\Рабочий стол\мама\11867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G:\мама\gusi21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01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G:\мама\02lab7of812164580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G:\мама\164506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28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G:\мама\img_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0"/>
            <a:ext cx="62865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G:\мама\2a4c7044d7815bfa6faf6910f944f2a6.jpg"/>
          <p:cNvPicPr>
            <a:picLocks noChangeAspect="1" noChangeArrowheads="1"/>
          </p:cNvPicPr>
          <p:nvPr/>
        </p:nvPicPr>
        <p:blipFill>
          <a:blip r:embed="rId2"/>
          <a:srcRect l="14285" t="19388" r="14285"/>
          <a:stretch>
            <a:fillRect/>
          </a:stretch>
        </p:blipFill>
        <p:spPr bwMode="auto">
          <a:xfrm>
            <a:off x="1857375" y="0"/>
            <a:ext cx="6076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G:\мама\gusi-lebedi.avi.imag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G:\мама\05lab3stp122312528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G:\мама\1273223513_35983_2uf11.jpg"/>
          <p:cNvPicPr>
            <a:picLocks noChangeAspect="1" noChangeArrowheads="1"/>
          </p:cNvPicPr>
          <p:nvPr/>
        </p:nvPicPr>
        <p:blipFill>
          <a:blip r:embed="rId3"/>
          <a:srcRect b="5469"/>
          <a:stretch>
            <a:fillRect/>
          </a:stretch>
        </p:blipFill>
        <p:spPr bwMode="auto">
          <a:xfrm>
            <a:off x="0" y="0"/>
            <a:ext cx="9144000" cy="707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10</Words>
  <Application>Microsoft Office PowerPoint</Application>
  <PresentationFormat>Экран (4:3)</PresentationFormat>
  <Paragraphs>13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Детский сад</cp:lastModifiedBy>
  <cp:revision>7</cp:revision>
  <dcterms:modified xsi:type="dcterms:W3CDTF">2021-01-12T05:36:49Z</dcterms:modified>
</cp:coreProperties>
</file>