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57" r:id="rId3"/>
    <p:sldId id="263" r:id="rId4"/>
    <p:sldId id="264" r:id="rId5"/>
    <p:sldId id="262" r:id="rId6"/>
    <p:sldId id="265" r:id="rId7"/>
    <p:sldId id="266" r:id="rId8"/>
    <p:sldId id="258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>
          <a:xfrm>
            <a:off x="1227560" y="221804"/>
            <a:ext cx="7592912" cy="640871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80000"/>
                </a:schemeClr>
              </a:gs>
              <a:gs pos="0">
                <a:schemeClr val="accent3">
                  <a:tint val="37000"/>
                  <a:satMod val="300000"/>
                </a:schemeClr>
              </a:gs>
              <a:gs pos="0">
                <a:schemeClr val="accent3">
                  <a:tint val="15000"/>
                  <a:satMod val="350000"/>
                  <a:alpha val="9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дзаголовок 2"/>
          <p:cNvSpPr txBox="1">
            <a:spLocks/>
          </p:cNvSpPr>
          <p:nvPr userDrawn="1"/>
        </p:nvSpPr>
        <p:spPr>
          <a:xfrm>
            <a:off x="2555776" y="5157192"/>
            <a:ext cx="4668282" cy="1320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smtClean="0">
                <a:solidFill>
                  <a:schemeClr val="tx1"/>
                </a:solidFill>
              </a:rPr>
              <a:t>Носова Ольга Михайловна</a:t>
            </a:r>
          </a:p>
          <a:p>
            <a:pPr marL="0" indent="0" algn="ctr">
              <a:buNone/>
            </a:pPr>
            <a:r>
              <a:rPr lang="ru-RU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pPr marL="0" indent="0" algn="ctr">
              <a:buNone/>
            </a:pPr>
            <a:r>
              <a:rPr lang="ru-RU" smtClean="0">
                <a:solidFill>
                  <a:schemeClr val="tx1"/>
                </a:solidFill>
              </a:rPr>
              <a:t>Муниципального общеобразовательного учреждения</a:t>
            </a:r>
          </a:p>
          <a:p>
            <a:pPr marL="0" indent="0" algn="ctr">
              <a:buNone/>
            </a:pPr>
            <a:r>
              <a:rPr lang="ru-RU" smtClean="0">
                <a:solidFill>
                  <a:schemeClr val="tx1"/>
                </a:solidFill>
              </a:rPr>
              <a:t>средней общеобразовательной школы № 11 </a:t>
            </a:r>
          </a:p>
          <a:p>
            <a:pPr marL="0" indent="0" algn="ctr">
              <a:buNone/>
            </a:pPr>
            <a:r>
              <a:rPr lang="ru-RU" smtClean="0">
                <a:solidFill>
                  <a:schemeClr val="tx1"/>
                </a:solidFill>
              </a:rPr>
              <a:t>с углубленным изучением отдельных предметов</a:t>
            </a:r>
          </a:p>
          <a:p>
            <a:pPr marL="0" indent="0" algn="ctr">
              <a:buNone/>
            </a:pPr>
            <a:r>
              <a:rPr lang="ru-RU" smtClean="0">
                <a:solidFill>
                  <a:schemeClr val="tx1"/>
                </a:solidFill>
              </a:rPr>
              <a:t> Курского муниципального района Ставропольского края</a:t>
            </a:r>
          </a:p>
          <a:p>
            <a:pPr marL="0" indent="0" algn="ctr">
              <a:buNone/>
            </a:pPr>
            <a:endParaRPr lang="ru-RU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179512" y="221804"/>
            <a:ext cx="936104" cy="640871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80000"/>
                </a:schemeClr>
              </a:gs>
              <a:gs pos="0">
                <a:schemeClr val="accent3">
                  <a:tint val="37000"/>
                  <a:satMod val="300000"/>
                </a:schemeClr>
              </a:gs>
              <a:gs pos="0">
                <a:schemeClr val="accent3">
                  <a:tint val="15000"/>
                  <a:satMod val="350000"/>
                  <a:alpha val="9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35185" y="2520849"/>
            <a:ext cx="5779020" cy="156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49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30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38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323528" y="188640"/>
            <a:ext cx="8496944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677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64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2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80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23528" y="188640"/>
            <a:ext cx="8496944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8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323528" y="188640"/>
            <a:ext cx="8496944" cy="6336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7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972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825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8AF9C62-E954-4E3E-974F-015FDF264C5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EC27F4-08C5-42AC-9A74-2A1521F18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297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7680960" cy="1371600"/>
          </a:xfrm>
        </p:spPr>
        <p:txBody>
          <a:bodyPr/>
          <a:lstStyle/>
          <a:p>
            <a:pPr algn="ctr"/>
            <a:r>
              <a:rPr lang="ru-RU" dirty="0" smtClean="0">
                <a:latin typeface="Bahnschrift Light SemiCondensed" panose="020B0502040204020203" pitchFamily="34" charset="0"/>
              </a:rPr>
              <a:t>Как солнышко ботинок нашло</a:t>
            </a:r>
            <a:endParaRPr lang="ru-RU" dirty="0">
              <a:latin typeface="Bahnschrift Light SemiCondensed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6216" y="58772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Попова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88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8229600" cy="273630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smtClean="0"/>
              <a:t>Рассмотри картинку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smtClean="0"/>
              <a:t>Давай поговорим о ней. </a:t>
            </a:r>
          </a:p>
          <a:p>
            <a:pPr>
              <a:buFontTx/>
              <a:buChar char="-"/>
            </a:pPr>
            <a:r>
              <a:rPr lang="ru-RU" dirty="0" smtClean="0"/>
              <a:t>Где </a:t>
            </a:r>
            <a:r>
              <a:rPr lang="ru-RU" dirty="0"/>
              <a:t>гулял мальчик </a:t>
            </a:r>
            <a:r>
              <a:rPr lang="ru-RU" dirty="0" smtClean="0"/>
              <a:t>Коля, как ты думаешь?</a:t>
            </a:r>
            <a:br>
              <a:rPr lang="ru-RU" dirty="0" smtClean="0"/>
            </a:br>
            <a:r>
              <a:rPr lang="ru-RU" dirty="0"/>
              <a:t>- Чего было много вокруг дома?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Почему Коля стоит в одном ботинке?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Как поступил Коля, когда заметил, что у него нет ботинка?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Как вы думаете, он нашёл его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5"/>
            <a:ext cx="4608512" cy="343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67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976" y="836712"/>
            <a:ext cx="8229600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Кому рассказал Коля о своей потере?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Кто стал искать ботинок после Коли?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А после бабушки?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- Где Коля мог потерять ботинок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989934" cy="3699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5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08720"/>
            <a:ext cx="8229600" cy="1512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Почему солнышко нашло ботинок, а все остальные нет?</a:t>
            </a:r>
            <a:br>
              <a:rPr lang="ru-RU" dirty="0" smtClean="0"/>
            </a:br>
            <a:r>
              <a:rPr lang="ru-RU" dirty="0" smtClean="0"/>
              <a:t>- Нужно ли поступать так, как поступил Коля?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4989934" cy="359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20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141" y="6703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i="1" dirty="0" smtClean="0"/>
              <a:t>А теперь послушай, как это было на самом деле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>
                <a:solidFill>
                  <a:srgbClr val="FFC000"/>
                </a:solidFill>
              </a:rPr>
              <a:t>Как </a:t>
            </a:r>
            <a:r>
              <a:rPr lang="ru-RU" sz="4000" i="1" dirty="0">
                <a:solidFill>
                  <a:srgbClr val="FFC000"/>
                </a:solidFill>
              </a:rPr>
              <a:t>солнышко ботинок </a:t>
            </a:r>
            <a:r>
              <a:rPr lang="ru-RU" sz="4000" i="1" dirty="0" smtClean="0">
                <a:solidFill>
                  <a:srgbClr val="FFC000"/>
                </a:solidFill>
              </a:rPr>
              <a:t>нашло</a:t>
            </a:r>
            <a:endParaRPr lang="ru-RU" sz="4000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167" y="1988840"/>
            <a:ext cx="8229600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Однажды </a:t>
            </a:r>
            <a:r>
              <a:rPr lang="ru-RU" dirty="0"/>
              <a:t>Коля вышел во двор погулять. Во дворе было много луж. Коле очень нравилось бродить по лужам в своих новых ботинках. И тут мальчик заметил, что на одной ноге у него нет </a:t>
            </a:r>
            <a:r>
              <a:rPr lang="ru-RU" dirty="0" smtClean="0"/>
              <a:t>ботинка. Стал </a:t>
            </a:r>
            <a:r>
              <a:rPr lang="ru-RU" dirty="0"/>
              <a:t>Коля искать ботинок. Искал, искал, но так и не нашёл. </a:t>
            </a: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205" y="3354666"/>
            <a:ext cx="4003471" cy="298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202" y="764704"/>
            <a:ext cx="7567993" cy="2592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Пришёл </a:t>
            </a:r>
            <a:r>
              <a:rPr lang="ru-RU" dirty="0"/>
              <a:t>он домой и рассказал всё бабушке и маме. Во двор отправилась бабушка. Искала, искала она ботинок, но так и не нашла. Вслед за бабушкой во двор вышла мама. Но и она не смогла найти ботинок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475891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87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588" y="908720"/>
            <a:ext cx="756084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После </a:t>
            </a:r>
            <a:r>
              <a:rPr lang="ru-RU" dirty="0"/>
              <a:t>обеда из-за туч выглянуло яркое солнышко, осушило лужи и нашло ботинок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00808"/>
            <a:ext cx="5256584" cy="37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589240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 теперь попробуй рассказать сам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765798" cy="280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492896"/>
            <a:ext cx="3625251" cy="268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61530"/>
            <a:ext cx="3333751" cy="240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45862" y="836712"/>
            <a:ext cx="410237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Пересказ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7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672" y="1052736"/>
            <a:ext cx="6624736" cy="922114"/>
          </a:xfrm>
        </p:spPr>
        <p:txBody>
          <a:bodyPr/>
          <a:lstStyle/>
          <a:p>
            <a:r>
              <a:rPr lang="ru-RU" dirty="0" smtClean="0"/>
              <a:t>Материал взят на сайте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6393" y="2276872"/>
            <a:ext cx="6864816" cy="3931920"/>
          </a:xfrm>
        </p:spPr>
        <p:txBody>
          <a:bodyPr/>
          <a:lstStyle/>
          <a:p>
            <a:r>
              <a:rPr lang="en-US" dirty="0"/>
              <a:t>https://infourok.ru/sostavlenie-rasskaza-kak-solnishko-botinok-nashlo-po-serii-syuzhetnih-kartin-2986940.html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45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33</TotalTime>
  <Words>178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Bahnschrift Light SemiCondensed</vt:lpstr>
      <vt:lpstr>Century Gothic</vt:lpstr>
      <vt:lpstr>Garamond</vt:lpstr>
      <vt:lpstr>Savon</vt:lpstr>
      <vt:lpstr>Как солнышко ботинок нашло</vt:lpstr>
      <vt:lpstr>Презентация PowerPoint</vt:lpstr>
      <vt:lpstr>Презентация PowerPoint</vt:lpstr>
      <vt:lpstr>Презентация PowerPoint</vt:lpstr>
      <vt:lpstr>А теперь послушай, как это было на самом деле Как солнышко ботинок нашло</vt:lpstr>
      <vt:lpstr>Презентация PowerPoint</vt:lpstr>
      <vt:lpstr>Презентация PowerPoint</vt:lpstr>
      <vt:lpstr>Пересказ</vt:lpstr>
      <vt:lpstr>Материал взят на сайте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Составление рассказа Как солнышко ботинок нашло по серии сюжетных картин.</dc:title>
  <dc:creator>Ольга</dc:creator>
  <cp:lastModifiedBy>123</cp:lastModifiedBy>
  <cp:revision>16</cp:revision>
  <dcterms:created xsi:type="dcterms:W3CDTF">2016-10-09T19:15:05Z</dcterms:created>
  <dcterms:modified xsi:type="dcterms:W3CDTF">2020-04-20T17:50:47Z</dcterms:modified>
</cp:coreProperties>
</file>