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7" r:id="rId2"/>
    <p:sldId id="257" r:id="rId3"/>
    <p:sldId id="263" r:id="rId4"/>
    <p:sldId id="264" r:id="rId5"/>
    <p:sldId id="262" r:id="rId6"/>
    <p:sldId id="265" r:id="rId7"/>
    <p:sldId id="266" r:id="rId8"/>
    <p:sldId id="258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F8AF9C62-E954-4E3E-974F-015FDF264C5F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7EC27F4-08C5-42AC-9A74-2A1521F1816D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227560" y="221804"/>
            <a:ext cx="7592912" cy="6408712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80000"/>
                </a:schemeClr>
              </a:gs>
              <a:gs pos="0">
                <a:schemeClr val="accent3">
                  <a:tint val="37000"/>
                  <a:satMod val="300000"/>
                </a:schemeClr>
              </a:gs>
              <a:gs pos="0">
                <a:schemeClr val="accent3">
                  <a:tint val="15000"/>
                  <a:satMod val="350000"/>
                  <a:alpha val="9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дзаголовок 2"/>
          <p:cNvSpPr txBox="1">
            <a:spLocks/>
          </p:cNvSpPr>
          <p:nvPr userDrawn="1"/>
        </p:nvSpPr>
        <p:spPr>
          <a:xfrm>
            <a:off x="2555776" y="5157192"/>
            <a:ext cx="4668282" cy="13205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smtClean="0">
                <a:solidFill>
                  <a:schemeClr val="tx1"/>
                </a:solidFill>
              </a:rPr>
              <a:t>Носова Ольга Михайловна</a:t>
            </a:r>
          </a:p>
          <a:p>
            <a:pPr marL="0" indent="0" algn="ctr">
              <a:buNone/>
            </a:pPr>
            <a:r>
              <a:rPr lang="ru-RU" smtClean="0">
                <a:solidFill>
                  <a:schemeClr val="tx1"/>
                </a:solidFill>
              </a:rPr>
              <a:t>учитель начальных классов</a:t>
            </a:r>
          </a:p>
          <a:p>
            <a:pPr marL="0" indent="0" algn="ctr">
              <a:buNone/>
            </a:pPr>
            <a:r>
              <a:rPr lang="ru-RU" smtClean="0">
                <a:solidFill>
                  <a:schemeClr val="tx1"/>
                </a:solidFill>
              </a:rPr>
              <a:t>Муниципального общеобразовательного учреждения</a:t>
            </a:r>
          </a:p>
          <a:p>
            <a:pPr marL="0" indent="0" algn="ctr">
              <a:buNone/>
            </a:pPr>
            <a:r>
              <a:rPr lang="ru-RU" smtClean="0">
                <a:solidFill>
                  <a:schemeClr val="tx1"/>
                </a:solidFill>
              </a:rPr>
              <a:t>средней общеобразовательной школы № 11 </a:t>
            </a:r>
          </a:p>
          <a:p>
            <a:pPr marL="0" indent="0" algn="ctr">
              <a:buNone/>
            </a:pPr>
            <a:r>
              <a:rPr lang="ru-RU" smtClean="0">
                <a:solidFill>
                  <a:schemeClr val="tx1"/>
                </a:solidFill>
              </a:rPr>
              <a:t>с углубленным изучением отдельных предметов</a:t>
            </a:r>
          </a:p>
          <a:p>
            <a:pPr marL="0" indent="0" algn="ctr">
              <a:buNone/>
            </a:pPr>
            <a:r>
              <a:rPr lang="ru-RU" smtClean="0">
                <a:solidFill>
                  <a:schemeClr val="tx1"/>
                </a:solidFill>
              </a:rPr>
              <a:t> Курского муниципального района Ставропольского края</a:t>
            </a:r>
          </a:p>
          <a:p>
            <a:pPr marL="0" indent="0" algn="ctr">
              <a:buNone/>
            </a:pPr>
            <a:endParaRPr lang="ru-RU" smtClean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179512" y="221804"/>
            <a:ext cx="936104" cy="6408712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80000"/>
                </a:schemeClr>
              </a:gs>
              <a:gs pos="0">
                <a:schemeClr val="accent3">
                  <a:tint val="37000"/>
                  <a:satMod val="300000"/>
                </a:schemeClr>
              </a:gs>
              <a:gs pos="0">
                <a:schemeClr val="accent3">
                  <a:tint val="15000"/>
                  <a:satMod val="350000"/>
                  <a:alpha val="9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35185" y="2520849"/>
            <a:ext cx="5779020" cy="156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49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9C62-E954-4E3E-974F-015FDF264C5F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27F4-08C5-42AC-9A74-2A1521F18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308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9C62-E954-4E3E-974F-015FDF264C5F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27F4-08C5-42AC-9A74-2A1521F18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380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9C62-E954-4E3E-974F-015FDF264C5F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27F4-08C5-42AC-9A74-2A1521F1816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323528" y="188640"/>
            <a:ext cx="8496944" cy="63367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677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8AF9C62-E954-4E3E-974F-015FDF264C5F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E7EC27F4-08C5-42AC-9A74-2A1521F18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164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9C62-E954-4E3E-974F-015FDF264C5F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27F4-08C5-42AC-9A74-2A1521F18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726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9C62-E954-4E3E-974F-015FDF264C5F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27F4-08C5-42AC-9A74-2A1521F18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804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9C62-E954-4E3E-974F-015FDF264C5F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27F4-08C5-42AC-9A74-2A1521F1816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323528" y="188640"/>
            <a:ext cx="8496944" cy="63367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81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9C62-E954-4E3E-974F-015FDF264C5F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27F4-08C5-42AC-9A74-2A1521F1816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Скругленный прямоугольник 4"/>
          <p:cNvSpPr/>
          <p:nvPr userDrawn="1"/>
        </p:nvSpPr>
        <p:spPr>
          <a:xfrm>
            <a:off x="323528" y="188640"/>
            <a:ext cx="8496944" cy="63367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170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9C62-E954-4E3E-974F-015FDF264C5F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EC27F4-08C5-42AC-9A74-2A1521F1816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972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8AF9C62-E954-4E3E-974F-015FDF264C5F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EC27F4-08C5-42AC-9A74-2A1521F1816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28256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8AF9C62-E954-4E3E-974F-015FDF264C5F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7EC27F4-08C5-42AC-9A74-2A1521F18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297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7680960" cy="1371600"/>
          </a:xfrm>
        </p:spPr>
        <p:txBody>
          <a:bodyPr/>
          <a:lstStyle/>
          <a:p>
            <a:pPr algn="ctr"/>
            <a:r>
              <a:rPr lang="ru-RU" dirty="0" smtClean="0">
                <a:latin typeface="Bahnschrift Light SemiCondensed" panose="020B0502040204020203" pitchFamily="34" charset="0"/>
              </a:rPr>
              <a:t>Как солнышко ботинок нашло</a:t>
            </a:r>
            <a:endParaRPr lang="ru-RU" dirty="0">
              <a:latin typeface="Bahnschrift Light SemiCondensed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16216" y="58772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Попова Н.В.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588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548680"/>
            <a:ext cx="8229600" cy="273630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b="1" dirty="0" smtClean="0"/>
              <a:t>Рассмотри картинку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/>
              <a:t>Давай поговорим о ней. </a:t>
            </a:r>
          </a:p>
          <a:p>
            <a:pPr>
              <a:buFontTx/>
              <a:buChar char="-"/>
            </a:pPr>
            <a:r>
              <a:rPr lang="ru-RU" dirty="0" smtClean="0"/>
              <a:t>Где </a:t>
            </a:r>
            <a:r>
              <a:rPr lang="ru-RU" dirty="0"/>
              <a:t>гулял мальчик </a:t>
            </a:r>
            <a:r>
              <a:rPr lang="ru-RU" dirty="0" smtClean="0"/>
              <a:t>Коля, как ты думаешь?</a:t>
            </a:r>
            <a:br>
              <a:rPr lang="ru-RU" dirty="0" smtClean="0"/>
            </a:br>
            <a:r>
              <a:rPr lang="ru-RU" dirty="0"/>
              <a:t>- Чего было много вокруг дома?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 Почему Коля стоит в одном ботинке?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 Как поступил Коля, когда заметил, что у него нет ботинка?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 Как вы думаете, он нашёл его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52935"/>
            <a:ext cx="4608512" cy="343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6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6976" y="836712"/>
            <a:ext cx="8229600" cy="2520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Кому рассказал Коля о своей потере?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 Кто стал искать ботинок после Коли?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 А после бабушки?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 Где Коля мог потерять ботинок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76872"/>
            <a:ext cx="4989934" cy="369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53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908720"/>
            <a:ext cx="8229600" cy="15121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- Почему солнышко нашло ботинок, а все остальные нет?</a:t>
            </a:r>
            <a:br>
              <a:rPr lang="ru-RU" dirty="0" smtClean="0"/>
            </a:br>
            <a:r>
              <a:rPr lang="ru-RU" dirty="0" smtClean="0"/>
              <a:t>- Нужно ли поступать так, как поступил Коля?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16832"/>
            <a:ext cx="4989934" cy="359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20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141" y="67038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i="1" dirty="0" smtClean="0"/>
              <a:t>А теперь послушай, как это было на самом деле</a:t>
            </a: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>
                <a:solidFill>
                  <a:srgbClr val="FFC000"/>
                </a:solidFill>
              </a:rPr>
              <a:t>Как </a:t>
            </a:r>
            <a:r>
              <a:rPr lang="ru-RU" sz="4000" i="1" dirty="0">
                <a:solidFill>
                  <a:srgbClr val="FFC000"/>
                </a:solidFill>
              </a:rPr>
              <a:t>солнышко ботинок </a:t>
            </a:r>
            <a:r>
              <a:rPr lang="ru-RU" sz="4000" i="1" dirty="0" smtClean="0">
                <a:solidFill>
                  <a:srgbClr val="FFC000"/>
                </a:solidFill>
              </a:rPr>
              <a:t>нашло</a:t>
            </a:r>
            <a:endParaRPr lang="ru-RU" sz="4000" i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6167" y="1988840"/>
            <a:ext cx="8229600" cy="2736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     Однажды </a:t>
            </a:r>
            <a:r>
              <a:rPr lang="ru-RU" dirty="0"/>
              <a:t>Коля вышел во двор погулять. Во дворе было много луж. Коле очень нравилось бродить по лужам в своих новых ботинках. И тут мальчик заметил, что на одной ноге у него нет </a:t>
            </a:r>
            <a:r>
              <a:rPr lang="ru-RU" dirty="0" smtClean="0"/>
              <a:t>ботинка. Стал </a:t>
            </a:r>
            <a:r>
              <a:rPr lang="ru-RU" dirty="0"/>
              <a:t>Коля искать ботинок. Искал, искал, но так и не нашёл. </a:t>
            </a:r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205" y="3354666"/>
            <a:ext cx="4003471" cy="298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81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3202" y="764704"/>
            <a:ext cx="7567993" cy="25922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    Пришёл </a:t>
            </a:r>
            <a:r>
              <a:rPr lang="ru-RU" dirty="0"/>
              <a:t>он домой и рассказал всё бабушке и маме. Во двор отправилась бабушка. Искала, искала она ботинок, но так и не нашла. Вслед за бабушкой во двор вышла мама. Но и она не смогла найти ботинок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76872"/>
            <a:ext cx="475891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87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3588" y="908720"/>
            <a:ext cx="7560840" cy="11521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    После </a:t>
            </a:r>
            <a:r>
              <a:rPr lang="ru-RU" dirty="0"/>
              <a:t>обеда из-за туч выглянуло яркое солнышко, осушило лужи и нашло ботинок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16" y="1700808"/>
            <a:ext cx="5256584" cy="37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5589240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А теперь попробуй рассказать сам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67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765798" cy="280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2492896"/>
            <a:ext cx="3625251" cy="2687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61530"/>
            <a:ext cx="3333751" cy="240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45862" y="836712"/>
            <a:ext cx="410237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Пересказ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74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9672" y="1052736"/>
            <a:ext cx="6624736" cy="922114"/>
          </a:xfrm>
        </p:spPr>
        <p:txBody>
          <a:bodyPr/>
          <a:lstStyle/>
          <a:p>
            <a:r>
              <a:rPr lang="ru-RU" dirty="0" smtClean="0"/>
              <a:t>Материал взят на сайте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346393" y="2276872"/>
            <a:ext cx="6864816" cy="3931920"/>
          </a:xfrm>
        </p:spPr>
        <p:txBody>
          <a:bodyPr/>
          <a:lstStyle/>
          <a:p>
            <a:r>
              <a:rPr lang="en-US" dirty="0"/>
              <a:t>https://infourok.ru/sostavlenie-rasskaza-kak-solnishko-botinok-nashlo-po-serii-syuzhetnih-kartin-2986940.html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045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33</TotalTime>
  <Words>178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Bahnschrift Light SemiCondensed</vt:lpstr>
      <vt:lpstr>Century Gothic</vt:lpstr>
      <vt:lpstr>Garamond</vt:lpstr>
      <vt:lpstr>Savon</vt:lpstr>
      <vt:lpstr>Как солнышко ботинок нашло</vt:lpstr>
      <vt:lpstr>Презентация PowerPoint</vt:lpstr>
      <vt:lpstr>Презентация PowerPoint</vt:lpstr>
      <vt:lpstr>Презентация PowerPoint</vt:lpstr>
      <vt:lpstr>А теперь послушай, как это было на самом деле Как солнышко ботинок нашло</vt:lpstr>
      <vt:lpstr>Презентация PowerPoint</vt:lpstr>
      <vt:lpstr>Презентация PowerPoint</vt:lpstr>
      <vt:lpstr>Пересказ</vt:lpstr>
      <vt:lpstr>Материал взят на сайте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Составление рассказа Как солнышко ботинок нашло по серии сюжетных картин.</dc:title>
  <dc:creator>Ольга</dc:creator>
  <cp:lastModifiedBy>123</cp:lastModifiedBy>
  <cp:revision>16</cp:revision>
  <dcterms:created xsi:type="dcterms:W3CDTF">2016-10-09T19:15:05Z</dcterms:created>
  <dcterms:modified xsi:type="dcterms:W3CDTF">2020-04-20T17:50:47Z</dcterms:modified>
</cp:coreProperties>
</file>