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3B80D-B9E5-48E0-BF29-D94B187F4A4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E86-FCC4-4CD7-9BE1-2C36093FD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819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3B80D-B9E5-48E0-BF29-D94B187F4A4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E86-FCC4-4CD7-9BE1-2C36093FD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039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3B80D-B9E5-48E0-BF29-D94B187F4A4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E86-FCC4-4CD7-9BE1-2C36093FD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356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3B80D-B9E5-48E0-BF29-D94B187F4A4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E86-FCC4-4CD7-9BE1-2C36093FD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364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3B80D-B9E5-48E0-BF29-D94B187F4A4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E86-FCC4-4CD7-9BE1-2C36093FD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18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3B80D-B9E5-48E0-BF29-D94B187F4A4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E86-FCC4-4CD7-9BE1-2C36093FD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666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3B80D-B9E5-48E0-BF29-D94B187F4A4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E86-FCC4-4CD7-9BE1-2C36093FD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603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3B80D-B9E5-48E0-BF29-D94B187F4A4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E86-FCC4-4CD7-9BE1-2C36093FD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737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3B80D-B9E5-48E0-BF29-D94B187F4A4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E86-FCC4-4CD7-9BE1-2C36093FD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540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3B80D-B9E5-48E0-BF29-D94B187F4A4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E86-FCC4-4CD7-9BE1-2C36093FD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977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3B80D-B9E5-48E0-BF29-D94B187F4A4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EBE86-FCC4-4CD7-9BE1-2C36093FD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171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3B80D-B9E5-48E0-BF29-D94B187F4A4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EBE86-FCC4-4CD7-9BE1-2C36093FD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738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korolevado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koroleva-marina.ru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slide" Target="slide11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0.png"/><Relationship Id="rId7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audio" Target="../media/audio1.wav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slide" Target="slide13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audio" Target="../media/audio1.wav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slide" Target="slide15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38.png"/><Relationship Id="rId7" Type="http://schemas.openxmlformats.org/officeDocument/2006/relationships/image" Target="../media/image4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audio" Target="../media/audio1.wav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slide" Target="slide17.xm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38.png"/><Relationship Id="rId7" Type="http://schemas.openxmlformats.org/officeDocument/2006/relationships/image" Target="../media/image5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audio" Target="../media/audio1.wav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5" Type="http://schemas.openxmlformats.org/officeDocument/2006/relationships/slide" Target="slide19.xml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38.png"/><Relationship Id="rId7" Type="http://schemas.openxmlformats.org/officeDocument/2006/relationships/image" Target="../media/image5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audio" Target="../media/audio1.wav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slide" Target="slide21.xml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slide" Target="slide7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audio" Target="../media/audio1.wav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slide" Target="slide9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0.png"/><Relationship Id="rId7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26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2/1580568958_41-p-krasivie-detskie-foni-v-sadik-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Интерактивная игра</a:t>
            </a:r>
            <a:br>
              <a:rPr lang="ru-RU" dirty="0" smtClean="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«Найди пару»</a:t>
            </a:r>
            <a:endParaRPr lang="ru-RU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87506" y="2850776"/>
            <a:ext cx="9780493" cy="3724836"/>
          </a:xfrm>
        </p:spPr>
        <p:txBody>
          <a:bodyPr>
            <a:normAutofit/>
          </a:bodyPr>
          <a:lstStyle/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r>
              <a:rPr lang="ru-RU" dirty="0" smtClean="0">
                <a:solidFill>
                  <a:srgbClr val="7030A0"/>
                </a:solidFill>
              </a:rPr>
              <a:t>Презентацию подготовила: педагог-психолог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Королёва Марина Владимировна</a:t>
            </a:r>
          </a:p>
          <a:p>
            <a:pPr lvl="0"/>
            <a:r>
              <a:rPr lang="en-US" dirty="0">
                <a:solidFill>
                  <a:srgbClr val="FF0000"/>
                </a:solidFill>
                <a:hlinkClick r:id="rId3"/>
              </a:rPr>
              <a:t>https://vk.com/korolevadou</a:t>
            </a:r>
            <a:endParaRPr lang="ru-RU" dirty="0">
              <a:solidFill>
                <a:srgbClr val="FF0000"/>
              </a:solidFill>
            </a:endParaRPr>
          </a:p>
          <a:p>
            <a:pPr lvl="0"/>
            <a:r>
              <a:rPr lang="en-US" dirty="0">
                <a:solidFill>
                  <a:prstClr val="black"/>
                </a:solidFill>
                <a:hlinkClick r:id="rId4"/>
              </a:rPr>
              <a:t>https://koroleva-marina.ru/</a:t>
            </a:r>
            <a:endParaRPr lang="ru-RU" dirty="0">
              <a:solidFill>
                <a:srgbClr val="FF0000"/>
              </a:solidFill>
            </a:endParaRPr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344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9665" y="2129246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1097" b="7146"/>
          <a:stretch/>
        </p:blipFill>
        <p:spPr>
          <a:xfrm>
            <a:off x="1446555" y="2279468"/>
            <a:ext cx="2194264" cy="229906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143128" y="2129246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5780" y="2788484"/>
            <a:ext cx="1463167" cy="11522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5266" t="15480" r="13731" b="4977"/>
          <a:stretch/>
        </p:blipFill>
        <p:spPr>
          <a:xfrm>
            <a:off x="8328490" y="2478458"/>
            <a:ext cx="2370090" cy="1845347"/>
          </a:xfrm>
          <a:prstGeom prst="rect">
            <a:avLst/>
          </a:prstGeom>
        </p:spPr>
      </p:pic>
      <p:sp>
        <p:nvSpPr>
          <p:cNvPr id="5" name="Стрелка вправо 4">
            <a:hlinkClick r:id="rId5" action="ppaction://hlinksldjump"/>
          </p:cNvPr>
          <p:cNvSpPr/>
          <p:nvPr/>
        </p:nvSpPr>
        <p:spPr>
          <a:xfrm>
            <a:off x="10848502" y="31350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17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853855" y="386365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227" y="732702"/>
            <a:ext cx="2665896" cy="17772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9296" y="833839"/>
            <a:ext cx="1463167" cy="115224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957275" y="321580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8429" y="495168"/>
            <a:ext cx="2252331" cy="225233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53608" y="3412901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122635" y="3412901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hlinkClick r:id="" action="ppaction://hlinkshowjump?jump=nextslide">
              <a:snd r:embed="rId5" name="applause.wav"/>
            </a:hlinkClick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0429" y="3691787"/>
            <a:ext cx="1965866" cy="190245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483390" y="3412901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4123" y="3722575"/>
            <a:ext cx="1871663" cy="18716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/>
          <a:srcRect t="16235" b="9489"/>
          <a:stretch/>
        </p:blipFill>
        <p:spPr>
          <a:xfrm>
            <a:off x="7872673" y="3749040"/>
            <a:ext cx="2183707" cy="194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434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9665" y="2129246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366" y="2564240"/>
            <a:ext cx="2404424" cy="16029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416" y="2849830"/>
            <a:ext cx="1463167" cy="115834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735803" y="2112829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0016" y="2376006"/>
            <a:ext cx="2259894" cy="2182931"/>
          </a:xfrm>
          <a:prstGeom prst="rect">
            <a:avLst/>
          </a:prstGeom>
        </p:spPr>
      </p:pic>
      <p:sp>
        <p:nvSpPr>
          <p:cNvPr id="5" name="Стрелка вправо 4">
            <a:hlinkClick r:id="rId5" action="ppaction://hlinksldjump"/>
          </p:cNvPr>
          <p:cNvSpPr/>
          <p:nvPr/>
        </p:nvSpPr>
        <p:spPr>
          <a:xfrm>
            <a:off x="10829109" y="30044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8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572063" y="198286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6789" y="415446"/>
            <a:ext cx="2165188" cy="21651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413" y="915822"/>
            <a:ext cx="1463167" cy="116443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713131" y="259298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0321" y="415446"/>
            <a:ext cx="2080259" cy="208025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43657" y="3321675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453306" y="3362222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hlinkClick r:id="" action="ppaction://hlinkshowjump?jump=nextslide">
              <a:snd r:embed="rId5" name="applause.wav"/>
            </a:hlinkClick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9155" y="3510846"/>
            <a:ext cx="2221166" cy="222116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703795" y="3387818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6031" y="3390400"/>
            <a:ext cx="2289891" cy="2289891"/>
          </a:xfrm>
          <a:prstGeom prst="rect">
            <a:avLst/>
          </a:prstGeom>
        </p:spPr>
      </p:pic>
      <p:pic>
        <p:nvPicPr>
          <p:cNvPr id="2050" name="Picture 2" descr="https://im0-tub-ru.yandex.net/i?id=3eb8f6f0618059ee4a81d69156648c4b-l&amp;n=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685" y="3600524"/>
            <a:ext cx="1741789" cy="204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09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09842" y="1961672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9179" y="2261038"/>
            <a:ext cx="1995965" cy="20007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416" y="2846781"/>
            <a:ext cx="1463167" cy="116443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647517" y="1953676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6762" y="2063350"/>
            <a:ext cx="2396150" cy="2396150"/>
          </a:xfrm>
          <a:prstGeom prst="rect">
            <a:avLst/>
          </a:prstGeom>
        </p:spPr>
      </p:pic>
      <p:sp>
        <p:nvSpPr>
          <p:cNvPr id="5" name="Стрелка вправо 4">
            <a:hlinkClick r:id="rId5" action="ppaction://hlinksldjump"/>
          </p:cNvPr>
          <p:cNvSpPr/>
          <p:nvPr/>
        </p:nvSpPr>
        <p:spPr>
          <a:xfrm>
            <a:off x="10907485" y="22206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56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62320" y="276487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866" y="553796"/>
            <a:ext cx="2382501" cy="18421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565" y="796814"/>
            <a:ext cx="1463167" cy="116443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161029" y="195793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61663" y="3313458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7194" y="403711"/>
            <a:ext cx="2142309" cy="214230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296960" y="3313458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hlinkClick r:id="" action="ppaction://hlinkshowjump?jump=nextslide">
              <a:snd r:embed="rId5" name="applause.wav"/>
            </a:hlinkClick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2164" y="3462537"/>
            <a:ext cx="2301349" cy="230134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065047" y="3313458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00031" y="3895025"/>
            <a:ext cx="2164671" cy="1417907"/>
          </a:xfrm>
          <a:prstGeom prst="rect">
            <a:avLst/>
          </a:prstGeom>
        </p:spPr>
      </p:pic>
      <p:pic>
        <p:nvPicPr>
          <p:cNvPr id="4098" name="Picture 2" descr="https://static.onlinetrade.ru/img/items/b/gazovaya_plita_king_flama_rg_24019_w_649272_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750" y="3561445"/>
            <a:ext cx="2103532" cy="2103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83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0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80121" y="1927906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703" y="2194794"/>
            <a:ext cx="2395223" cy="18537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705890" y="1927906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1689" y="2645442"/>
            <a:ext cx="1463167" cy="11644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883" y="2103523"/>
            <a:ext cx="2242653" cy="2248273"/>
          </a:xfrm>
          <a:prstGeom prst="rect">
            <a:avLst/>
          </a:prstGeom>
        </p:spPr>
      </p:pic>
      <p:sp>
        <p:nvSpPr>
          <p:cNvPr id="5" name="Стрелка вправо 4">
            <a:hlinkClick r:id="rId5" action="ppaction://hlinksldjump"/>
          </p:cNvPr>
          <p:cNvSpPr/>
          <p:nvPr/>
        </p:nvSpPr>
        <p:spPr>
          <a:xfrm>
            <a:off x="10933612" y="20900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16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688366" y="381195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596" y="688389"/>
            <a:ext cx="2478180" cy="18586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5779" y="1035489"/>
            <a:ext cx="1463167" cy="116443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327619" y="344026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7238" y="543817"/>
            <a:ext cx="2199926" cy="219992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692598" y="3565470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hlinkClick r:id="" action="ppaction://hlinkshowjump?jump=nextslide">
              <a:snd r:embed="rId5" name="applause.wav"/>
            </a:hlinkClick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5505" y="4081106"/>
            <a:ext cx="2383714" cy="156823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243204" y="3565470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98019" y="3565470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7177" y="3925471"/>
            <a:ext cx="2126104" cy="17238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7319" y="3831705"/>
            <a:ext cx="2328862" cy="206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142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48673" y="1870245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12" y="2153395"/>
            <a:ext cx="2712561" cy="203320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589035" y="1955413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416" y="2846781"/>
            <a:ext cx="1463167" cy="11644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0154" y="2536667"/>
            <a:ext cx="2512402" cy="1649936"/>
          </a:xfrm>
          <a:prstGeom prst="rect">
            <a:avLst/>
          </a:prstGeom>
        </p:spPr>
      </p:pic>
      <p:sp>
        <p:nvSpPr>
          <p:cNvPr id="5" name="Стрелка вправо 4">
            <a:hlinkClick r:id="rId5" action="ppaction://hlinksldjump"/>
          </p:cNvPr>
          <p:cNvSpPr/>
          <p:nvPr/>
        </p:nvSpPr>
        <p:spPr>
          <a:xfrm>
            <a:off x="10846749" y="36576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34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593398" y="323979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490" y="514082"/>
            <a:ext cx="2019434" cy="201943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3907" y="1041514"/>
            <a:ext cx="1463167" cy="116443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182943" y="350827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1678" y="581039"/>
            <a:ext cx="1952477" cy="195247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319752" y="3313458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hlinkClick r:id="" action="ppaction://hlinkshowjump?jump=nextslide">
              <a:snd r:embed="rId5" name="applause.wav"/>
            </a:hlinkClick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2668" y="3458808"/>
            <a:ext cx="2308807" cy="230880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668958" y="3313458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61663" y="3313458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1992" y="3501980"/>
            <a:ext cx="2173981" cy="2173981"/>
          </a:xfrm>
          <a:prstGeom prst="rect">
            <a:avLst/>
          </a:prstGeom>
        </p:spPr>
      </p:pic>
      <p:pic>
        <p:nvPicPr>
          <p:cNvPr id="5122" name="Picture 2" descr="https://aurora-market.ru/wa-data/public/shop/products/07/04/407/images/871/871.750x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890" y="3451185"/>
            <a:ext cx="2224776" cy="222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58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1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age.freepik.com/free-vector/_33070-19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5" r="20021"/>
          <a:stretch/>
        </p:blipFill>
        <p:spPr bwMode="auto">
          <a:xfrm>
            <a:off x="222837" y="497542"/>
            <a:ext cx="3814355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5212080" y="352695"/>
            <a:ext cx="6701246" cy="4728755"/>
          </a:xfrm>
          <a:prstGeom prst="wedgeRoundRectCallout">
            <a:avLst>
              <a:gd name="adj1" fmla="val -73161"/>
              <a:gd name="adj2" fmla="val -4974"/>
              <a:gd name="adj3" fmla="val 16667"/>
            </a:avLst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70C0"/>
                </a:solidFill>
              </a:rPr>
              <a:t>Привет! Меня зовут Миша. Помоги мне </a:t>
            </a:r>
            <a:r>
              <a:rPr lang="ru-RU" sz="3200" dirty="0" smtClean="0">
                <a:solidFill>
                  <a:srgbClr val="0070C0"/>
                </a:solidFill>
              </a:rPr>
              <a:t>найти пару предметам. </a:t>
            </a:r>
            <a:r>
              <a:rPr lang="ru-RU" sz="3200" dirty="0" smtClean="0">
                <a:solidFill>
                  <a:srgbClr val="0070C0"/>
                </a:solidFill>
              </a:rPr>
              <a:t>Для этого нажимай на </a:t>
            </a:r>
            <a:r>
              <a:rPr lang="ru-RU" sz="3200" dirty="0" smtClean="0">
                <a:solidFill>
                  <a:srgbClr val="0070C0"/>
                </a:solidFill>
              </a:rPr>
              <a:t>картинку, которая подходит к картинке сверху. </a:t>
            </a:r>
            <a:r>
              <a:rPr lang="ru-RU" sz="3200" dirty="0" smtClean="0">
                <a:solidFill>
                  <a:srgbClr val="0070C0"/>
                </a:solidFill>
              </a:rPr>
              <a:t>Чтобы перейти к следующей странице нажми на синюю стрелку в верхнем правом углу. Удачи тебе!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6230983" y="5448430"/>
            <a:ext cx="4467497" cy="914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НАЧАТЬ ИГРУ</a:t>
            </a:r>
            <a:endParaRPr lang="ru-RU" sz="3600" b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32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44264" y="1969850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508" y="2166469"/>
            <a:ext cx="2175270" cy="217527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565309" y="1942487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3960" y="2687386"/>
            <a:ext cx="1463167" cy="11644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5187" y="2166469"/>
            <a:ext cx="2142401" cy="2142401"/>
          </a:xfrm>
          <a:prstGeom prst="rect">
            <a:avLst/>
          </a:prstGeom>
        </p:spPr>
      </p:pic>
      <p:sp>
        <p:nvSpPr>
          <p:cNvPr id="5" name="Стрелка вправо 4">
            <a:hlinkClick r:id="rId5" action="ppaction://hlinksldjump"/>
          </p:cNvPr>
          <p:cNvSpPr/>
          <p:nvPr/>
        </p:nvSpPr>
        <p:spPr>
          <a:xfrm>
            <a:off x="10998926" y="23513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81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age.freepik.com/free-vector/_33070-19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5" r="20021"/>
          <a:stretch/>
        </p:blipFill>
        <p:spPr bwMode="auto">
          <a:xfrm>
            <a:off x="222837" y="497542"/>
            <a:ext cx="3814355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519750" y="1162594"/>
            <a:ext cx="6662056" cy="1802675"/>
          </a:xfrm>
          <a:prstGeom prst="wedgeRoundRectCallout">
            <a:avLst>
              <a:gd name="adj1" fmla="val -62794"/>
              <a:gd name="adj2" fmla="val 34964"/>
              <a:gd name="adj3" fmla="val 16667"/>
            </a:avLst>
          </a:prstGeom>
          <a:ln w="762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70C0"/>
                </a:solidFill>
              </a:rPr>
              <a:t>Ты просто молодец! Справился с заданиями так быстро! Пока!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>
            <a:hlinkClick r:id="" action="ppaction://hlinkshowjump?jump=endshow"/>
          </p:cNvPr>
          <p:cNvSpPr/>
          <p:nvPr/>
        </p:nvSpPr>
        <p:spPr>
          <a:xfrm>
            <a:off x="5408023" y="5448430"/>
            <a:ext cx="5290457" cy="914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ЗАВЕРШИТЬ ИГРУ</a:t>
            </a:r>
            <a:endParaRPr lang="ru-RU" sz="3600" b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24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888020" y="642626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461" y="796612"/>
            <a:ext cx="1990157" cy="21453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8694" y="796612"/>
            <a:ext cx="2397349" cy="23973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049" y="1420396"/>
            <a:ext cx="1465911" cy="114978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79714" y="3605349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hlinkClick r:id="" action="ppaction://hlinkshowjump?jump=nextslide">
              <a:snd r:embed="rId5" name="applause.wav"/>
            </a:hlinkClick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1223" y="3940935"/>
            <a:ext cx="1734117" cy="190070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405863" y="3605349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9882" y="3823786"/>
            <a:ext cx="1940246" cy="201785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152043" y="3605349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840047" y="642626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7368" y="3940935"/>
            <a:ext cx="2623990" cy="17167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8694" y="722966"/>
            <a:ext cx="2397349" cy="239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117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78884" y="2002846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0686" y="2121125"/>
            <a:ext cx="2192475" cy="23629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1233" y="2827120"/>
            <a:ext cx="1463167" cy="115224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981790" y="2085450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0367" y="2244050"/>
            <a:ext cx="2077485" cy="2282307"/>
          </a:xfrm>
          <a:prstGeom prst="rect">
            <a:avLst/>
          </a:prstGeom>
        </p:spPr>
      </p:pic>
      <p:sp>
        <p:nvSpPr>
          <p:cNvPr id="5" name="Стрелка вправо 4">
            <a:hlinkClick r:id="rId5" action="ppaction://hlinksldjump"/>
          </p:cNvPr>
          <p:cNvSpPr/>
          <p:nvPr/>
        </p:nvSpPr>
        <p:spPr>
          <a:xfrm>
            <a:off x="10894422" y="27432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11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1537" y="1043329"/>
            <a:ext cx="1463167" cy="115224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168853" y="181084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5864" y="359899"/>
            <a:ext cx="2195178" cy="219517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121373" y="3252652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hlinkClick r:id="" action="ppaction://hlinkshowjump?jump=nextslide">
              <a:snd r:embed="rId4" name="applause.wav"/>
            </a:hlinkClick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3227" y="3680939"/>
            <a:ext cx="1895630" cy="185455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455557" y="3252652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0641" y="3680939"/>
            <a:ext cx="2386735" cy="174014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83771" y="3252652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/>
          <a:srcRect l="16337"/>
          <a:stretch/>
        </p:blipFill>
        <p:spPr>
          <a:xfrm>
            <a:off x="1084216" y="3587957"/>
            <a:ext cx="2254279" cy="202086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925737" y="319697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69869" y="760854"/>
            <a:ext cx="2511126" cy="171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3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27800" y="1833617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284" y="2192328"/>
            <a:ext cx="2565847" cy="17526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8810" y="2492269"/>
            <a:ext cx="1463167" cy="115224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694023" y="1844940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7655" y="2214974"/>
            <a:ext cx="1896020" cy="1859441"/>
          </a:xfrm>
          <a:prstGeom prst="rect">
            <a:avLst/>
          </a:prstGeom>
        </p:spPr>
      </p:pic>
      <p:sp>
        <p:nvSpPr>
          <p:cNvPr id="2" name="Стрелка вправо 1">
            <a:hlinkClick r:id="rId5" action="ppaction://hlinksldjump"/>
          </p:cNvPr>
          <p:cNvSpPr/>
          <p:nvPr/>
        </p:nvSpPr>
        <p:spPr>
          <a:xfrm>
            <a:off x="10789920" y="33963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47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539124" y="124417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966" y="564703"/>
            <a:ext cx="2488956" cy="17189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293503" y="124417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8507" y="788494"/>
            <a:ext cx="1463167" cy="11522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6417" y="345658"/>
            <a:ext cx="2103022" cy="210302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493197" y="3260613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hlinkClick r:id="" action="ppaction://hlinkshowjump?jump=nextslide">
              <a:snd r:embed="rId5" name="applause.wav"/>
            </a:hlinkClick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5517" y="3503053"/>
            <a:ext cx="2371673" cy="193069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756470" y="3260613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42838" y="3467321"/>
            <a:ext cx="1785305" cy="228885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96099" y="3263419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17611" y="3364559"/>
            <a:ext cx="2391615" cy="239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10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9665" y="2129246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501" y="2527939"/>
            <a:ext cx="2505790" cy="17263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0908" y="2800626"/>
            <a:ext cx="1463167" cy="115224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91332" y="2142309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5253" y="2328592"/>
            <a:ext cx="2709232" cy="2200815"/>
          </a:xfrm>
          <a:prstGeom prst="rect">
            <a:avLst/>
          </a:prstGeom>
        </p:spPr>
      </p:pic>
      <p:sp>
        <p:nvSpPr>
          <p:cNvPr id="5" name="Стрелка вправо 4">
            <a:hlinkClick r:id="rId5" action="ppaction://hlinksldjump"/>
          </p:cNvPr>
          <p:cNvSpPr/>
          <p:nvPr/>
        </p:nvSpPr>
        <p:spPr>
          <a:xfrm>
            <a:off x="10759071" y="35269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56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872841" y="225662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8247" y="318303"/>
            <a:ext cx="1883827" cy="24142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9501" y="856652"/>
            <a:ext cx="1463167" cy="115224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30927" y="3205766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155867" y="225662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0332" y="318303"/>
            <a:ext cx="2265498" cy="226549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321227" y="3205766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9168" y="3324725"/>
            <a:ext cx="2334783" cy="233478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794902" y="3192363"/>
            <a:ext cx="2834640" cy="259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hlinkClick r:id="" action="ppaction://hlinkshowjump?jump=nextslide">
              <a:snd r:embed="rId6" name="applause.wav"/>
            </a:hlinkClick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99600" y="3374116"/>
            <a:ext cx="2549840" cy="2020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6522" y="3517955"/>
            <a:ext cx="2311203" cy="18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735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73</Words>
  <Application>Microsoft Office PowerPoint</Application>
  <PresentationFormat>Широкоэкранный</PresentationFormat>
  <Paragraphs>12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Тема Office</vt:lpstr>
      <vt:lpstr>Интерактивная игра «Найди пару»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МАДОУ дс119</dc:creator>
  <cp:lastModifiedBy>Пользователь Windows</cp:lastModifiedBy>
  <cp:revision>18</cp:revision>
  <dcterms:created xsi:type="dcterms:W3CDTF">2015-02-02T11:19:34Z</dcterms:created>
  <dcterms:modified xsi:type="dcterms:W3CDTF">2020-04-16T15:10:59Z</dcterms:modified>
</cp:coreProperties>
</file>