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5" r:id="rId4"/>
    <p:sldId id="266" r:id="rId5"/>
    <p:sldId id="259" r:id="rId6"/>
    <p:sldId id="258" r:id="rId7"/>
    <p:sldId id="267" r:id="rId8"/>
    <p:sldId id="268" r:id="rId9"/>
    <p:sldId id="261" r:id="rId10"/>
    <p:sldId id="262" r:id="rId11"/>
    <p:sldId id="264" r:id="rId12"/>
    <p:sldId id="263" r:id="rId13"/>
    <p:sldId id="25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5486400"/>
            <a:ext cx="5257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Буквы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00800" y="3733800"/>
            <a:ext cx="2362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Звуки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8" name="Picture 4" descr="Презентация по обучению грамоте.Русская народная сказка. Звуки [э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05800" cy="6229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Прочитай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234\Desktop\QIP Shot - Screen 6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38275"/>
            <a:ext cx="5448300" cy="5419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Разминка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234\Desktop\QIP Shot - Screen 6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354842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234\Desktop\QIP Shot - Screen 6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618826" cy="6238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Этой </a:t>
            </a:r>
            <a:r>
              <a:rPr lang="ru-RU" sz="3600" b="1" dirty="0">
                <a:solidFill>
                  <a:srgbClr val="00B050"/>
                </a:solidFill>
              </a:rPr>
              <a:t>буквой обозначается мягкость согласных.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8915400" cy="5135563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«Лена гребнем причесалась,</a:t>
            </a:r>
          </a:p>
          <a:p>
            <a:pPr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 нем три зубчика осталось».</a:t>
            </a:r>
          </a:p>
          <a:p>
            <a:endParaRPr lang="ru-RU" dirty="0"/>
          </a:p>
        </p:txBody>
      </p:sp>
      <p:pic>
        <p:nvPicPr>
          <p:cNvPr id="2050" name="Picture 2" descr="C:\Users\1234\Desktop\QIP Shot - Screen 638.png"/>
          <p:cNvPicPr>
            <a:picLocks noChangeAspect="1" noChangeArrowheads="1"/>
          </p:cNvPicPr>
          <p:nvPr/>
        </p:nvPicPr>
        <p:blipFill>
          <a:blip r:embed="rId2" cstate="print"/>
          <a:srcRect t="2919"/>
          <a:stretch>
            <a:fillRect/>
          </a:stretch>
        </p:blipFill>
        <p:spPr bwMode="auto">
          <a:xfrm>
            <a:off x="1143000" y="2057399"/>
            <a:ext cx="7315200" cy="4800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Нарисуй, слепи, выложи букву Е.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на выбор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поделка моя любимая буква для 1 класса своими руками: оригинальные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71513">
            <a:off x="149095" y="1960746"/>
            <a:ext cx="3190875" cy="1428750"/>
          </a:xfrm>
          <a:prstGeom prst="rect">
            <a:avLst/>
          </a:prstGeom>
          <a:noFill/>
        </p:spPr>
      </p:pic>
      <p:pic>
        <p:nvPicPr>
          <p:cNvPr id="25604" name="Picture 4" descr="22 идеи создания декора из пуговиц своими рук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06089">
            <a:off x="6477000" y="2286000"/>
            <a:ext cx="1981200" cy="2635704"/>
          </a:xfrm>
          <a:prstGeom prst="rect">
            <a:avLst/>
          </a:prstGeom>
          <a:noFill/>
        </p:spPr>
      </p:pic>
      <p:pic>
        <p:nvPicPr>
          <p:cNvPr id="25606" name="Picture 6" descr="Участник-Алфавит и его книга — Абсурдопедия"/>
          <p:cNvPicPr>
            <a:picLocks noChangeAspect="1" noChangeArrowheads="1"/>
          </p:cNvPicPr>
          <p:nvPr/>
        </p:nvPicPr>
        <p:blipFill>
          <a:blip r:embed="rId4" cstate="print"/>
          <a:srcRect l="19200" t="8972" r="42400"/>
          <a:stretch>
            <a:fillRect/>
          </a:stretch>
        </p:blipFill>
        <p:spPr bwMode="auto">
          <a:xfrm>
            <a:off x="3200400" y="2362200"/>
            <a:ext cx="2819400" cy="3575646"/>
          </a:xfrm>
          <a:prstGeom prst="rect">
            <a:avLst/>
          </a:prstGeom>
          <a:noFill/>
        </p:spPr>
      </p:pic>
      <p:pic>
        <p:nvPicPr>
          <p:cNvPr id="25608" name="Picture 8" descr="Буква Е. Большая картинка — скачать и распечатать. Развитие речи и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48462">
            <a:off x="990600" y="4038600"/>
            <a:ext cx="1790700" cy="255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234\Desktop\QIP Shot - Screen 6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434"/>
            <a:ext cx="9144000" cy="6739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Презентация к уроку обучения грамоте на тему &quot;Буква Е. Звуки буквы Е.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3350"/>
            <a:ext cx="8458200" cy="634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Повторим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Презентация к уроку обучения грамоте на тему &quot;Буква Е. Звуки буквы Е.&quot;"/>
          <p:cNvPicPr>
            <a:picLocks noChangeAspect="1" noChangeArrowheads="1"/>
          </p:cNvPicPr>
          <p:nvPr/>
        </p:nvPicPr>
        <p:blipFill>
          <a:blip r:embed="rId2" cstate="print"/>
          <a:srcRect b="17007"/>
          <a:stretch>
            <a:fillRect/>
          </a:stretch>
        </p:blipFill>
        <p:spPr bwMode="auto">
          <a:xfrm>
            <a:off x="454701" y="1295400"/>
            <a:ext cx="8324537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234\Desktop\QIP Shot - Screen 6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00013"/>
            <a:ext cx="8572500" cy="665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41763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Схема звукобуквенного  анализа слов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буква Е обозначает звуки (ЙЭ). Проговорить!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234\Desktop\QIP Shot - Screen 6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5578"/>
            <a:ext cx="7696200" cy="563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41763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Проговорить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8" name="AutoShape 2" descr="Памятка для первоклассников “Звуки и буквы”. | Сайт класс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Памятка для первоклассников “Звуки и буквы”. | Сайт класса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40" y="1289538"/>
            <a:ext cx="8972550" cy="513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Сделать схему звукобуквенного анализа.</a:t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Проговори количество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звуков и букв.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МЕЛ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ЕДА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ЛЕСА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ЕЗДА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234\Desktop\QIP Shot - Screen 6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9093"/>
            <a:ext cx="9144000" cy="6304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92D050"/>
      </a:dk1>
      <a:lt1>
        <a:srgbClr val="F9EB98"/>
      </a:lt1>
      <a:dk2>
        <a:srgbClr val="00B050"/>
      </a:dk2>
      <a:lt2>
        <a:srgbClr val="D4D2D0"/>
      </a:lt2>
      <a:accent1>
        <a:srgbClr val="92D050"/>
      </a:accent1>
      <a:accent2>
        <a:srgbClr val="00B050"/>
      </a:accent2>
      <a:accent3>
        <a:srgbClr val="F6DE55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44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Повторим</vt:lpstr>
      <vt:lpstr>Слайд 5</vt:lpstr>
      <vt:lpstr>Схема звукобуквенного  анализа слов буква Е обозначает звуки (ЙЭ). Проговорить!</vt:lpstr>
      <vt:lpstr>Проговорить</vt:lpstr>
      <vt:lpstr>Сделать схему звукобуквенного анализа. Проговори количество звуков и букв.</vt:lpstr>
      <vt:lpstr>Слайд 9</vt:lpstr>
      <vt:lpstr>Прочитай</vt:lpstr>
      <vt:lpstr>Разминка</vt:lpstr>
      <vt:lpstr>Слайд 12</vt:lpstr>
      <vt:lpstr>Этой буквой обозначается мягкость согласных.</vt:lpstr>
      <vt:lpstr>Нарисуй, слепи, выложи букву Е. на выбор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1234</dc:creator>
  <cp:lastModifiedBy>1234</cp:lastModifiedBy>
  <cp:revision>5</cp:revision>
  <dcterms:created xsi:type="dcterms:W3CDTF">2020-05-07T18:27:03Z</dcterms:created>
  <dcterms:modified xsi:type="dcterms:W3CDTF">2020-05-07T19:13:19Z</dcterms:modified>
</cp:coreProperties>
</file>