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61" r:id="rId5"/>
    <p:sldId id="264" r:id="rId6"/>
    <p:sldId id="258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7716A-D7FA-4A32-86B3-322E6A7ACD7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7EA24-75AD-4A3A-A60D-BF0899169807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52120" y="2985451"/>
            <a:ext cx="3840088" cy="2712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2981879"/>
            <a:ext cx="3840088" cy="2712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2845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7716A-D7FA-4A32-86B3-322E6A7ACD7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7EA24-75AD-4A3A-A60D-BF08991698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769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7716A-D7FA-4A32-86B3-322E6A7ACD7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7EA24-75AD-4A3A-A60D-BF08991698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852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7716A-D7FA-4A32-86B3-322E6A7ACD7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7EA24-75AD-4A3A-A60D-BF08991698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32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7716A-D7FA-4A32-86B3-322E6A7ACD7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7EA24-75AD-4A3A-A60D-BF08991698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626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7716A-D7FA-4A32-86B3-322E6A7ACD7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7EA24-75AD-4A3A-A60D-BF08991698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980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7716A-D7FA-4A32-86B3-322E6A7ACD7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7EA24-75AD-4A3A-A60D-BF08991698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530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7716A-D7FA-4A32-86B3-322E6A7ACD7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7EA24-75AD-4A3A-A60D-BF08991698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428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7716A-D7FA-4A32-86B3-322E6A7ACD7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7EA24-75AD-4A3A-A60D-BF08991698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65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7716A-D7FA-4A32-86B3-322E6A7ACD7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7EA24-75AD-4A3A-A60D-BF08991698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577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7716A-D7FA-4A32-86B3-322E6A7ACD7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7EA24-75AD-4A3A-A60D-BF08991698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664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7716A-D7FA-4A32-86B3-322E6A7ACD7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7EA24-75AD-4A3A-A60D-BF089916980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179512" y="188640"/>
            <a:ext cx="8784976" cy="64087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851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70C0"/>
                </a:solidFill>
              </a:rPr>
              <a:t>Пересказ рассказа </a:t>
            </a:r>
            <a:r>
              <a:rPr lang="ru-RU" b="1" i="1" dirty="0" smtClean="0">
                <a:solidFill>
                  <a:srgbClr val="0070C0"/>
                </a:solidFill>
              </a:rPr>
              <a:t>"Лебеди" 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с </a:t>
            </a:r>
            <a:r>
              <a:rPr lang="ru-RU" b="1" i="1" dirty="0">
                <a:solidFill>
                  <a:srgbClr val="0070C0"/>
                </a:solidFill>
              </a:rPr>
              <a:t>использованием сюжетных </a:t>
            </a:r>
            <a:r>
              <a:rPr lang="ru-RU" b="1" i="1" dirty="0" smtClean="0">
                <a:solidFill>
                  <a:srgbClr val="0070C0"/>
                </a:solidFill>
              </a:rPr>
              <a:t>картин</a:t>
            </a:r>
            <a:endParaRPr lang="ru-RU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822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Послушай внимательно рассказ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2737"/>
            <a:ext cx="8424936" cy="28803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/>
              <a:t>                                                  </a:t>
            </a:r>
            <a:r>
              <a:rPr lang="ru-RU" sz="2400" b="1" dirty="0" smtClean="0"/>
              <a:t>Лебеди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Дедушка перестал копать, наклонил голову вбок и к чему-то прислушался. Таня спросила шёпотом: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Что там?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дедушка ответил: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Слышишь, лебеди трубят?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Таня поглядела на дедушку, потом на небо, потом опять на дедушку, заулыбалась и спросила: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 что же, у лебедей труба есть?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319" y="3717032"/>
            <a:ext cx="3845153" cy="28017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6050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42493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Дедушка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засмеялся и ответил: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Какая там труба? Просто они кричат так протяжно, вот и говорят, что они трубят. Ну, слышишь?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Таня прислушалась. И правда, где-то высоко были слышны протяжные далёкие голоса, а затем она увидела лебедей и закричала: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Вижу, вижу! Верёвочкой летят. Может, они где-нибудь сядут?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Нет, они не сядут, - задумчиво сказал дедушка. - Они улетают в тёплые края.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лебеди летели всё дальше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450566"/>
            <a:ext cx="4273184" cy="31682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9298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Готов ответить  на вопросы?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 этот рассказ?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 чему прислушивался дедушка?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Почему Таня заулыбалась на слова дедушки?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Что значит "лебеди трубят"?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Кого увидела в небе Таня?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Чего очень хотелось Тане?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 что ответил ей дедушка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Можешь сказать, какие чувства у тебя вызвал этот рассказ?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183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8867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Попробуй рассказать сам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42" y="1412776"/>
            <a:ext cx="4223261" cy="30769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113" y="3450565"/>
            <a:ext cx="4273184" cy="31682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703" y="3429000"/>
            <a:ext cx="4273184" cy="31682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4442" y="5180186"/>
            <a:ext cx="41275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молодец!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458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Материал с сайта: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https://infourok.ru/pereskaz-rasskaza-lebedi-s-ispolzovaniem-syuzhetnih-kartin-2988028.html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97555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</TotalTime>
  <Words>38</Words>
  <Application>Microsoft Office PowerPoint</Application>
  <PresentationFormat>Экран (4:3)</PresentationFormat>
  <Paragraphs>11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Пересказ рассказа "Лебеди"  с использованием сюжетных картин</vt:lpstr>
      <vt:lpstr>Послушай внимательно рассказ</vt:lpstr>
      <vt:lpstr>Презентация PowerPoint</vt:lpstr>
      <vt:lpstr>Готов ответить  на вопросы?</vt:lpstr>
      <vt:lpstr>Попробуй рассказать сам</vt:lpstr>
      <vt:lpstr>Материал с сайта: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Пересказ рассказа Лебеди с использованием сюжетных картин.</dc:title>
  <dc:creator>Ольга</dc:creator>
  <cp:lastModifiedBy>МАДОУ детский сад 16</cp:lastModifiedBy>
  <cp:revision>12</cp:revision>
  <dcterms:created xsi:type="dcterms:W3CDTF">2016-10-09T19:13:21Z</dcterms:created>
  <dcterms:modified xsi:type="dcterms:W3CDTF">2020-04-21T16:31:56Z</dcterms:modified>
</cp:coreProperties>
</file>