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8" r:id="rId2"/>
    <p:sldId id="26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93" autoAdjust="0"/>
    <p:restoredTop sz="97739" autoAdjust="0"/>
  </p:normalViewPr>
  <p:slideViewPr>
    <p:cSldViewPr>
      <p:cViewPr varScale="1">
        <p:scale>
          <a:sx n="86" d="100"/>
          <a:sy n="86" d="100"/>
        </p:scale>
        <p:origin x="111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70243-D1A0-41FB-B871-A6A8A199645F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B8753-3C42-41CA-80F4-23857459C0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013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5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12" Type="http://schemas.openxmlformats.org/officeDocument/2006/relationships/image" Target="../media/image10.png"/><Relationship Id="rId2" Type="http://schemas.openxmlformats.org/officeDocument/2006/relationships/image" Target="../media/image2.jpe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5" Type="http://schemas.openxmlformats.org/officeDocument/2006/relationships/image" Target="../media/image13.png"/><Relationship Id="rId10" Type="http://schemas.openxmlformats.org/officeDocument/2006/relationships/image" Target="../media/image16.png"/><Relationship Id="rId4" Type="http://schemas.openxmlformats.org/officeDocument/2006/relationships/image" Target="../media/image4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g4.imageshack.us/img4/2120/frame09911.png" TargetMode="External"/><Relationship Id="rId13" Type="http://schemas.openxmlformats.org/officeDocument/2006/relationships/hyperlink" Target="http://www.playcast.ru/uploads/2015/04/29/13387470.png" TargetMode="External"/><Relationship Id="rId3" Type="http://schemas.openxmlformats.org/officeDocument/2006/relationships/hyperlink" Target="http://i.ytimg.com/vi/fUOgO5ZbsR0/sddefault.jpg" TargetMode="External"/><Relationship Id="rId7" Type="http://schemas.openxmlformats.org/officeDocument/2006/relationships/hyperlink" Target="http://www.playcast.ru/uploads/2015/04/14/13165928.png" TargetMode="External"/><Relationship Id="rId12" Type="http://schemas.openxmlformats.org/officeDocument/2006/relationships/hyperlink" Target="http://foto.bigstatus.ru/foto_orig/34/3464b42dc9232a4abbe5fd18875282ef.jpg" TargetMode="External"/><Relationship Id="rId17" Type="http://schemas.openxmlformats.org/officeDocument/2006/relationships/slide" Target="slide1.xml"/><Relationship Id="rId2" Type="http://schemas.openxmlformats.org/officeDocument/2006/relationships/hyperlink" Target="http://www.playcast.ru/uploads/2015/03/07/12528524.jpg" TargetMode="External"/><Relationship Id="rId16" Type="http://schemas.openxmlformats.org/officeDocument/2006/relationships/hyperlink" Target="http://www.playcast.ru/uploads/2014/07/14/9228745.pn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playcast.ru/uploads/2015/01/23/11750216.png" TargetMode="External"/><Relationship Id="rId11" Type="http://schemas.openxmlformats.org/officeDocument/2006/relationships/hyperlink" Target="http://img-fotki.yandex.ru/get/6441/137563163.bb5/0_aebf2_f81ae5a6_L" TargetMode="External"/><Relationship Id="rId5" Type="http://schemas.openxmlformats.org/officeDocument/2006/relationships/hyperlink" Target="http://disgustingmen.com/wp-content/uploads/2015/04/Sovunya-iz-multfilma-Smeshariki-na-belom-fone-966x1024.png" TargetMode="External"/><Relationship Id="rId15" Type="http://schemas.openxmlformats.org/officeDocument/2006/relationships/hyperlink" Target="http://s13.postimg.org/ma2kgnn5j/eylem_3206.png" TargetMode="External"/><Relationship Id="rId10" Type="http://schemas.openxmlformats.org/officeDocument/2006/relationships/hyperlink" Target="http://www.playcast.ru/uploads/2015/05/15/13602134.png" TargetMode="External"/><Relationship Id="rId4" Type="http://schemas.openxmlformats.org/officeDocument/2006/relationships/hyperlink" Target="http://img1.liveinternet.ru/images/attach/c/7/96/567/96567373_81193221_large_kop_2.png" TargetMode="External"/><Relationship Id="rId9" Type="http://schemas.openxmlformats.org/officeDocument/2006/relationships/hyperlink" Target="http://www.literature-edu.ru/pars_docs/refs/6/5420/5420_html_4dd1ae66.gif" TargetMode="External"/><Relationship Id="rId14" Type="http://schemas.openxmlformats.org/officeDocument/2006/relationships/hyperlink" Target="http://perlbal.hi-pi.com/blog-images/76292/gd/135059611741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1857356" y="1643050"/>
            <a:ext cx="5143536" cy="3857652"/>
            <a:chOff x="214282" y="71414"/>
            <a:chExt cx="4286280" cy="3357587"/>
          </a:xfrm>
        </p:grpSpPr>
        <p:pic>
          <p:nvPicPr>
            <p:cNvPr id="18" name="Рисунок 17" descr="sddefault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4282" y="214291"/>
              <a:ext cx="4286280" cy="3214710"/>
            </a:xfrm>
            <a:prstGeom prst="rect">
              <a:avLst/>
            </a:prstGeom>
            <a:ln w="38100">
              <a:solidFill>
                <a:srgbClr val="00B050"/>
              </a:solidFill>
            </a:ln>
          </p:spPr>
        </p:pic>
        <p:pic>
          <p:nvPicPr>
            <p:cNvPr id="19" name="Picture 4" descr="http://img1.liveinternet.ru/images/attach/c/7/96/567/96567373_81193221_large_kop_2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8596" y="2643182"/>
              <a:ext cx="642942" cy="642942"/>
            </a:xfrm>
            <a:prstGeom prst="rect">
              <a:avLst/>
            </a:prstGeom>
            <a:noFill/>
          </p:spPr>
        </p:pic>
        <p:pic>
          <p:nvPicPr>
            <p:cNvPr id="20" name="Picture 6" descr="http://www.playcast.ru/uploads/2015/01/23/11750216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14612" y="2214554"/>
              <a:ext cx="464912" cy="607333"/>
            </a:xfrm>
            <a:prstGeom prst="rect">
              <a:avLst/>
            </a:prstGeom>
            <a:noFill/>
          </p:spPr>
        </p:pic>
        <p:pic>
          <p:nvPicPr>
            <p:cNvPr id="21" name="Picture 8" descr="http://disgustingmen.com/wp-content/uploads/2015/04/Sovunya-iz-multfilma-Smeshariki-na-belom-fone-966x1024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071802" y="2571744"/>
              <a:ext cx="793684" cy="841338"/>
            </a:xfrm>
            <a:prstGeom prst="rect">
              <a:avLst/>
            </a:prstGeom>
            <a:noFill/>
          </p:spPr>
        </p:pic>
        <p:pic>
          <p:nvPicPr>
            <p:cNvPr id="22" name="Picture 10" descr="http://www.playcast.ru/uploads/2015/04/14/13165928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214414" y="2500306"/>
              <a:ext cx="802865" cy="841893"/>
            </a:xfrm>
            <a:prstGeom prst="rect">
              <a:avLst/>
            </a:prstGeom>
            <a:noFill/>
          </p:spPr>
        </p:pic>
        <p:pic>
          <p:nvPicPr>
            <p:cNvPr id="23" name="Picture 12" descr="http://www.literature-edu.ru/pars_docs/refs/6/5420/5420_html_4dd1ae66.gif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071670" y="1928802"/>
              <a:ext cx="642942" cy="745515"/>
            </a:xfrm>
            <a:prstGeom prst="rect">
              <a:avLst/>
            </a:prstGeom>
            <a:noFill/>
          </p:spPr>
        </p:pic>
        <p:pic>
          <p:nvPicPr>
            <p:cNvPr id="24" name="Picture 16" descr="http://www.playcast.ru/uploads/2015/05/15/13602134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714744" y="2857496"/>
              <a:ext cx="750677" cy="500066"/>
            </a:xfrm>
            <a:prstGeom prst="rect">
              <a:avLst/>
            </a:prstGeom>
            <a:noFill/>
          </p:spPr>
        </p:pic>
        <p:pic>
          <p:nvPicPr>
            <p:cNvPr id="25" name="Picture 18" descr="http://img-fotki.yandex.ru/get/6441/137563163.bb5/0_aebf2_f81ae5a6_L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857488" y="1785926"/>
              <a:ext cx="273021" cy="588407"/>
            </a:xfrm>
            <a:prstGeom prst="rect">
              <a:avLst/>
            </a:prstGeom>
            <a:noFill/>
          </p:spPr>
        </p:pic>
        <p:pic>
          <p:nvPicPr>
            <p:cNvPr id="26" name="Picture 20" descr="http://foto.bigstatus.ru/foto_orig/34/3464b42dc9232a4abbe5fd18875282ef.jp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214414" y="928670"/>
              <a:ext cx="428612" cy="428612"/>
            </a:xfrm>
            <a:prstGeom prst="rect">
              <a:avLst/>
            </a:prstGeom>
            <a:noFill/>
          </p:spPr>
        </p:pic>
        <p:pic>
          <p:nvPicPr>
            <p:cNvPr id="27" name="Picture 22" descr="http://www.playcast.ru/uploads/2015/04/29/13387470.png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14282" y="71414"/>
              <a:ext cx="1390093" cy="642918"/>
            </a:xfrm>
            <a:prstGeom prst="rect">
              <a:avLst/>
            </a:prstGeom>
            <a:noFill/>
          </p:spPr>
        </p:pic>
        <p:pic>
          <p:nvPicPr>
            <p:cNvPr id="28" name="Picture 22" descr="http://www.playcast.ru/uploads/2015/04/29/13387470.png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928794" y="357166"/>
              <a:ext cx="1390093" cy="642918"/>
            </a:xfrm>
            <a:prstGeom prst="rect">
              <a:avLst/>
            </a:prstGeom>
            <a:noFill/>
          </p:spPr>
        </p:pic>
        <p:pic>
          <p:nvPicPr>
            <p:cNvPr id="29" name="Picture 26" descr="http://perlbal.hi-pi.com/blog-images/76292/gd/135059611741.png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 rot="10800000" flipV="1">
              <a:off x="214282" y="2714620"/>
              <a:ext cx="909813" cy="652033"/>
            </a:xfrm>
            <a:prstGeom prst="rect">
              <a:avLst/>
            </a:prstGeom>
            <a:noFill/>
          </p:spPr>
        </p:pic>
        <p:pic>
          <p:nvPicPr>
            <p:cNvPr id="31" name="Picture 38" descr="http://www.playcast.ru/uploads/2014/07/14/9228745.png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642910" y="2260061"/>
              <a:ext cx="687212" cy="383121"/>
            </a:xfrm>
            <a:prstGeom prst="rect">
              <a:avLst/>
            </a:prstGeom>
            <a:noFill/>
          </p:spPr>
        </p:pic>
        <p:pic>
          <p:nvPicPr>
            <p:cNvPr id="32" name="Picture 32" descr="http://s13.postimg.org/ma2kgnn5j/eylem_3206.png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214414" y="2017905"/>
              <a:ext cx="343618" cy="482401"/>
            </a:xfrm>
            <a:prstGeom prst="rect">
              <a:avLst/>
            </a:prstGeom>
            <a:noFill/>
          </p:spPr>
        </p:pic>
      </p:grpSp>
      <p:sp>
        <p:nvSpPr>
          <p:cNvPr id="33" name="Прямоугольник 32"/>
          <p:cNvSpPr/>
          <p:nvPr/>
        </p:nvSpPr>
        <p:spPr>
          <a:xfrm>
            <a:off x="1142976" y="500042"/>
            <a:ext cx="67151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Игра</a:t>
            </a:r>
          </a:p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«Найди 10 отличий»</a:t>
            </a:r>
            <a:endParaRPr lang="ru-RU" sz="4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215338" y="6072206"/>
            <a:ext cx="571504" cy="571504"/>
          </a:xfrm>
          <a:prstGeom prst="actionButtonForwardNex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6" name="Управляющая кнопка: сведения 35">
            <a:hlinkClick r:id="" action="ppaction://hlinkshowjump?jump=lastslide" highlightClick="1"/>
          </p:cNvPr>
          <p:cNvSpPr/>
          <p:nvPr/>
        </p:nvSpPr>
        <p:spPr>
          <a:xfrm>
            <a:off x="357158" y="6000768"/>
            <a:ext cx="500066" cy="571504"/>
          </a:xfrm>
          <a:prstGeom prst="actionButtonInformati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d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1"/>
            <a:ext cx="4286280" cy="321471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1028" name="Picture 4" descr="http://img1.liveinternet.ru/images/attach/c/7/96/567/96567373_81193221_large_kop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643182"/>
            <a:ext cx="642942" cy="642942"/>
          </a:xfrm>
          <a:prstGeom prst="rect">
            <a:avLst/>
          </a:prstGeom>
          <a:noFill/>
        </p:spPr>
      </p:pic>
      <p:pic>
        <p:nvPicPr>
          <p:cNvPr id="5" name="Рисунок 4" descr="sd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3500438"/>
            <a:ext cx="4286280" cy="321471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6" name="Picture 4" descr="http://img1.liveinternet.ru/images/attach/c/7/96/567/96567373_81193221_large_kop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5857892"/>
            <a:ext cx="642942" cy="642942"/>
          </a:xfrm>
          <a:prstGeom prst="rect">
            <a:avLst/>
          </a:prstGeom>
          <a:noFill/>
        </p:spPr>
      </p:pic>
      <p:pic>
        <p:nvPicPr>
          <p:cNvPr id="1030" name="Picture 6" descr="http://www.playcast.ru/uploads/2015/01/23/1175021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2214554"/>
            <a:ext cx="464912" cy="607333"/>
          </a:xfrm>
          <a:prstGeom prst="rect">
            <a:avLst/>
          </a:prstGeom>
          <a:noFill/>
        </p:spPr>
      </p:pic>
      <p:pic>
        <p:nvPicPr>
          <p:cNvPr id="8" name="Picture 6" descr="http://www.playcast.ru/uploads/2015/01/23/1175021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15206" y="5572140"/>
            <a:ext cx="464912" cy="607333"/>
          </a:xfrm>
          <a:prstGeom prst="rect">
            <a:avLst/>
          </a:prstGeom>
          <a:noFill/>
        </p:spPr>
      </p:pic>
      <p:pic>
        <p:nvPicPr>
          <p:cNvPr id="1032" name="Picture 8" descr="http://disgustingmen.com/wp-content/uploads/2015/04/Sovunya-iz-multfilma-Smeshariki-na-belom-fone-966x102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1802" y="2571744"/>
            <a:ext cx="793684" cy="841338"/>
          </a:xfrm>
          <a:prstGeom prst="rect">
            <a:avLst/>
          </a:prstGeom>
          <a:noFill/>
        </p:spPr>
      </p:pic>
      <p:pic>
        <p:nvPicPr>
          <p:cNvPr id="10" name="Picture 8" descr="http://disgustingmen.com/wp-content/uploads/2015/04/Sovunya-iz-multfilma-Smeshariki-na-belom-fone-966x102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00958" y="5857892"/>
            <a:ext cx="793684" cy="841338"/>
          </a:xfrm>
          <a:prstGeom prst="rect">
            <a:avLst/>
          </a:prstGeom>
          <a:noFill/>
        </p:spPr>
      </p:pic>
      <p:pic>
        <p:nvPicPr>
          <p:cNvPr id="1034" name="Picture 10" descr="http://www.playcast.ru/uploads/2015/04/14/13165928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4414" y="2500306"/>
            <a:ext cx="802865" cy="841893"/>
          </a:xfrm>
          <a:prstGeom prst="rect">
            <a:avLst/>
          </a:prstGeom>
          <a:noFill/>
        </p:spPr>
      </p:pic>
      <p:pic>
        <p:nvPicPr>
          <p:cNvPr id="12" name="Picture 10" descr="http://www.playcast.ru/uploads/2015/04/14/13165928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26523" y="5801817"/>
            <a:ext cx="802865" cy="841893"/>
          </a:xfrm>
          <a:prstGeom prst="rect">
            <a:avLst/>
          </a:prstGeom>
          <a:noFill/>
        </p:spPr>
      </p:pic>
      <p:pic>
        <p:nvPicPr>
          <p:cNvPr id="1036" name="Picture 12" descr="http://www.literature-edu.ru/pars_docs/refs/6/5420/5420_html_4dd1ae66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71670" y="1928802"/>
            <a:ext cx="642942" cy="745515"/>
          </a:xfrm>
          <a:prstGeom prst="rect">
            <a:avLst/>
          </a:prstGeom>
          <a:noFill/>
        </p:spPr>
      </p:pic>
      <p:pic>
        <p:nvPicPr>
          <p:cNvPr id="1038" name="Picture 14" descr="http://img4.imageshack.us/img4/2120/frame099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3438" y="171546"/>
            <a:ext cx="900000" cy="900000"/>
          </a:xfrm>
          <a:prstGeom prst="rect">
            <a:avLst/>
          </a:prstGeom>
          <a:noFill/>
        </p:spPr>
      </p:pic>
      <p:pic>
        <p:nvPicPr>
          <p:cNvPr id="15" name="Picture 12" descr="http://www.literature-edu.ru/pars_docs/refs/6/5420/5420_html_4dd1ae66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72264" y="5183815"/>
            <a:ext cx="642942" cy="745515"/>
          </a:xfrm>
          <a:prstGeom prst="rect">
            <a:avLst/>
          </a:prstGeom>
          <a:noFill/>
        </p:spPr>
      </p:pic>
      <p:pic>
        <p:nvPicPr>
          <p:cNvPr id="16" name="Picture 14" descr="http://img4.imageshack.us/img4/2120/frame099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3438" y="1314554"/>
            <a:ext cx="900000" cy="900000"/>
          </a:xfrm>
          <a:prstGeom prst="rect">
            <a:avLst/>
          </a:prstGeom>
          <a:noFill/>
        </p:spPr>
      </p:pic>
      <p:pic>
        <p:nvPicPr>
          <p:cNvPr id="1040" name="Picture 16" descr="http://www.playcast.ru/uploads/2015/05/15/13602134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14744" y="2857496"/>
            <a:ext cx="750677" cy="500066"/>
          </a:xfrm>
          <a:prstGeom prst="rect">
            <a:avLst/>
          </a:prstGeom>
          <a:noFill/>
        </p:spPr>
      </p:pic>
      <p:pic>
        <p:nvPicPr>
          <p:cNvPr id="18" name="Picture 16" descr="http://www.playcast.ru/uploads/2015/05/15/13602134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43900" y="6143644"/>
            <a:ext cx="785818" cy="523476"/>
          </a:xfrm>
          <a:prstGeom prst="rect">
            <a:avLst/>
          </a:prstGeom>
          <a:noFill/>
        </p:spPr>
      </p:pic>
      <p:pic>
        <p:nvPicPr>
          <p:cNvPr id="19" name="Picture 14" descr="http://img4.imageshack.us/img4/2120/frame099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15008" y="142852"/>
            <a:ext cx="900000" cy="90000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57158" y="4143380"/>
            <a:ext cx="3643338" cy="1285884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n w="1905"/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algn="ctr"/>
            <a:r>
              <a:rPr lang="ru-RU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Сравни и найди 10 отличий. На левой картинке кликни по той детали, которой нет на правой картинке.</a:t>
            </a:r>
          </a:p>
          <a:p>
            <a:pPr algn="ctr"/>
            <a:endParaRPr lang="ru-RU" dirty="0"/>
          </a:p>
        </p:txBody>
      </p:sp>
      <p:pic>
        <p:nvPicPr>
          <p:cNvPr id="1042" name="Picture 18" descr="http://img-fotki.yandex.ru/get/6441/137563163.bb5/0_aebf2_f81ae5a6_L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57488" y="1785926"/>
            <a:ext cx="273021" cy="588407"/>
          </a:xfrm>
          <a:prstGeom prst="rect">
            <a:avLst/>
          </a:prstGeom>
          <a:noFill/>
        </p:spPr>
      </p:pic>
      <p:pic>
        <p:nvPicPr>
          <p:cNvPr id="22" name="Picture 18" descr="http://img-fotki.yandex.ru/get/6441/137563163.bb5/0_aebf2_f81ae5a6_L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358082" y="5072074"/>
            <a:ext cx="273021" cy="588407"/>
          </a:xfrm>
          <a:prstGeom prst="rect">
            <a:avLst/>
          </a:prstGeom>
          <a:noFill/>
        </p:spPr>
      </p:pic>
      <p:pic>
        <p:nvPicPr>
          <p:cNvPr id="23" name="Picture 14" descr="http://img4.imageshack.us/img4/2120/frame099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86446" y="1285860"/>
            <a:ext cx="900000" cy="900000"/>
          </a:xfrm>
          <a:prstGeom prst="rect">
            <a:avLst/>
          </a:prstGeom>
          <a:noFill/>
        </p:spPr>
      </p:pic>
      <p:pic>
        <p:nvPicPr>
          <p:cNvPr id="1044" name="Picture 20" descr="http://foto.bigstatus.ru/foto_orig/34/3464b42dc9232a4abbe5fd18875282ef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214414" y="928670"/>
            <a:ext cx="428612" cy="428612"/>
          </a:xfrm>
          <a:prstGeom prst="rect">
            <a:avLst/>
          </a:prstGeom>
          <a:noFill/>
        </p:spPr>
      </p:pic>
      <p:pic>
        <p:nvPicPr>
          <p:cNvPr id="25" name="Picture 20" descr="http://foto.bigstatus.ru/foto_orig/34/3464b42dc9232a4abbe5fd18875282ef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643570" y="4286256"/>
            <a:ext cx="428612" cy="428612"/>
          </a:xfrm>
          <a:prstGeom prst="rect">
            <a:avLst/>
          </a:prstGeom>
          <a:noFill/>
        </p:spPr>
      </p:pic>
      <p:pic>
        <p:nvPicPr>
          <p:cNvPr id="26" name="Picture 14" descr="http://img4.imageshack.us/img4/2120/frame099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58016" y="142852"/>
            <a:ext cx="900000" cy="900000"/>
          </a:xfrm>
          <a:prstGeom prst="rect">
            <a:avLst/>
          </a:prstGeom>
          <a:noFill/>
        </p:spPr>
      </p:pic>
      <p:pic>
        <p:nvPicPr>
          <p:cNvPr id="1046" name="Picture 22" descr="http://www.playcast.ru/uploads/2015/04/29/13387470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4282" y="71414"/>
            <a:ext cx="1390093" cy="642918"/>
          </a:xfrm>
          <a:prstGeom prst="rect">
            <a:avLst/>
          </a:prstGeom>
          <a:noFill/>
        </p:spPr>
      </p:pic>
      <p:pic>
        <p:nvPicPr>
          <p:cNvPr id="28" name="Picture 22" descr="http://www.playcast.ru/uploads/2015/04/29/13387470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0" y="3429024"/>
            <a:ext cx="1390093" cy="642918"/>
          </a:xfrm>
          <a:prstGeom prst="rect">
            <a:avLst/>
          </a:prstGeom>
          <a:noFill/>
        </p:spPr>
      </p:pic>
      <p:pic>
        <p:nvPicPr>
          <p:cNvPr id="29" name="Picture 14" descr="http://img4.imageshack.us/img4/2120/frame099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58280" y="142852"/>
            <a:ext cx="900000" cy="900000"/>
          </a:xfrm>
          <a:prstGeom prst="rect">
            <a:avLst/>
          </a:prstGeom>
          <a:noFill/>
        </p:spPr>
      </p:pic>
      <p:pic>
        <p:nvPicPr>
          <p:cNvPr id="30" name="Picture 22" descr="http://www.playcast.ru/uploads/2015/04/29/13387470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28794" y="357166"/>
            <a:ext cx="1390093" cy="642918"/>
          </a:xfrm>
          <a:prstGeom prst="rect">
            <a:avLst/>
          </a:prstGeom>
          <a:noFill/>
        </p:spPr>
      </p:pic>
      <p:pic>
        <p:nvPicPr>
          <p:cNvPr id="31" name="Picture 22" descr="http://www.playcast.ru/uploads/2015/04/29/13387470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429388" y="3643338"/>
            <a:ext cx="1390093" cy="642918"/>
          </a:xfrm>
          <a:prstGeom prst="rect">
            <a:avLst/>
          </a:prstGeom>
          <a:noFill/>
        </p:spPr>
      </p:pic>
      <p:pic>
        <p:nvPicPr>
          <p:cNvPr id="32" name="Picture 14" descr="http://img4.imageshack.us/img4/2120/frame099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58016" y="1285860"/>
            <a:ext cx="900000" cy="900000"/>
          </a:xfrm>
          <a:prstGeom prst="rect">
            <a:avLst/>
          </a:prstGeom>
          <a:noFill/>
        </p:spPr>
      </p:pic>
      <p:pic>
        <p:nvPicPr>
          <p:cNvPr id="1050" name="Picture 26" descr="http://perlbal.hi-pi.com/blog-images/76292/gd/135059611741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 flipV="1">
            <a:off x="214282" y="2714620"/>
            <a:ext cx="909813" cy="652033"/>
          </a:xfrm>
          <a:prstGeom prst="rect">
            <a:avLst/>
          </a:prstGeom>
          <a:noFill/>
        </p:spPr>
      </p:pic>
      <p:pic>
        <p:nvPicPr>
          <p:cNvPr id="35" name="Picture 26" descr="http://perlbal.hi-pi.com/blog-images/76292/gd/135059611741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 flipV="1">
            <a:off x="4643438" y="6000768"/>
            <a:ext cx="909813" cy="652033"/>
          </a:xfrm>
          <a:prstGeom prst="rect">
            <a:avLst/>
          </a:prstGeom>
          <a:noFill/>
        </p:spPr>
      </p:pic>
      <p:pic>
        <p:nvPicPr>
          <p:cNvPr id="36" name="Picture 14" descr="http://img4.imageshack.us/img4/2120/frame099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29586" y="1285860"/>
            <a:ext cx="900000" cy="900000"/>
          </a:xfrm>
          <a:prstGeom prst="rect">
            <a:avLst/>
          </a:prstGeom>
          <a:noFill/>
        </p:spPr>
      </p:pic>
      <p:pic>
        <p:nvPicPr>
          <p:cNvPr id="41" name="Picture 14" descr="http://img4.imageshack.us/img4/2120/frame099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72132" y="2428868"/>
            <a:ext cx="900000" cy="900000"/>
          </a:xfrm>
          <a:prstGeom prst="rect">
            <a:avLst/>
          </a:prstGeom>
          <a:noFill/>
        </p:spPr>
      </p:pic>
      <p:pic>
        <p:nvPicPr>
          <p:cNvPr id="43" name="Picture 14" descr="http://img4.imageshack.us/img4/2120/frame099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86644" y="2357430"/>
            <a:ext cx="900000" cy="900000"/>
          </a:xfrm>
          <a:prstGeom prst="rect">
            <a:avLst/>
          </a:prstGeom>
          <a:noFill/>
        </p:spPr>
      </p:pic>
      <p:pic>
        <p:nvPicPr>
          <p:cNvPr id="1062" name="Picture 38" descr="http://www.playcast.ru/uploads/2014/07/14/9228745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42910" y="2260061"/>
            <a:ext cx="687212" cy="383121"/>
          </a:xfrm>
          <a:prstGeom prst="rect">
            <a:avLst/>
          </a:prstGeom>
          <a:noFill/>
        </p:spPr>
      </p:pic>
      <p:pic>
        <p:nvPicPr>
          <p:cNvPr id="46" name="Picture 38" descr="http://www.playcast.ru/uploads/2014/07/14/9228745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072066" y="5500702"/>
            <a:ext cx="687212" cy="383121"/>
          </a:xfrm>
          <a:prstGeom prst="rect">
            <a:avLst/>
          </a:prstGeom>
          <a:noFill/>
        </p:spPr>
      </p:pic>
      <p:pic>
        <p:nvPicPr>
          <p:cNvPr id="1056" name="Picture 32" descr="http://s13.postimg.org/ma2kgnn5j/eylem_3206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214414" y="2017905"/>
            <a:ext cx="343618" cy="482401"/>
          </a:xfrm>
          <a:prstGeom prst="rect">
            <a:avLst/>
          </a:prstGeom>
          <a:noFill/>
        </p:spPr>
      </p:pic>
      <p:pic>
        <p:nvPicPr>
          <p:cNvPr id="40" name="Picture 32" descr="http://s13.postimg.org/ma2kgnn5j/eylem_3206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643570" y="5286388"/>
            <a:ext cx="343618" cy="482401"/>
          </a:xfrm>
          <a:prstGeom prst="rect">
            <a:avLst/>
          </a:prstGeom>
          <a:noFill/>
        </p:spPr>
      </p:pic>
      <p:sp>
        <p:nvSpPr>
          <p:cNvPr id="42" name="Умножение 41">
            <a:hlinkClick r:id="" action="ppaction://hlinkshowjump?jump=endshow"/>
          </p:cNvPr>
          <p:cNvSpPr/>
          <p:nvPr/>
        </p:nvSpPr>
        <p:spPr>
          <a:xfrm>
            <a:off x="357158" y="6072206"/>
            <a:ext cx="571504" cy="571504"/>
          </a:xfrm>
          <a:prstGeom prst="mathMultiply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0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0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0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0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0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8229600" cy="621510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Источники: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2"/>
              </a:rPr>
              <a:t>Фон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3"/>
              </a:rPr>
              <a:t>Картинка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>
                <a:hlinkClick r:id="rId4"/>
              </a:rPr>
              <a:t>Копатыч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>
                <a:hlinkClick r:id="rId5"/>
              </a:rPr>
              <a:t>Совунья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>
                <a:hlinkClick r:id="rId6"/>
              </a:rPr>
              <a:t>Нюша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>
                <a:hlinkClick r:id="rId7"/>
              </a:rPr>
              <a:t>Крош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8"/>
              </a:rPr>
              <a:t>Ромашка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>
                <a:hlinkClick r:id="rId9"/>
              </a:rPr>
              <a:t>Бараш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0"/>
              </a:rPr>
              <a:t>Ромашки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1"/>
              </a:rPr>
              <a:t>Воздушный шарик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2"/>
              </a:rPr>
              <a:t>Птичка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3"/>
              </a:rPr>
              <a:t>Облако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4"/>
              </a:rPr>
              <a:t>Тыква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5"/>
              </a:rPr>
              <a:t>Букет ромашек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hlinkClick r:id="rId16"/>
              </a:rPr>
              <a:t>Пень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800" dirty="0"/>
          </a:p>
        </p:txBody>
      </p:sp>
      <p:sp>
        <p:nvSpPr>
          <p:cNvPr id="3" name="Управляющая кнопка: домой 2">
            <a:hlinkClick r:id="rId17" action="ppaction://hlinksldjump" highlightClick="1"/>
          </p:cNvPr>
          <p:cNvSpPr/>
          <p:nvPr/>
        </p:nvSpPr>
        <p:spPr>
          <a:xfrm>
            <a:off x="8143900" y="6000768"/>
            <a:ext cx="648072" cy="576064"/>
          </a:xfrm>
          <a:prstGeom prst="actionButtonHom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kern="1200" dirty="0">
              <a:solidFill>
                <a:prstClr val="white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4" name="Умножение 3">
            <a:hlinkClick r:id="" action="ppaction://hlinkshowjump?jump=endshow"/>
          </p:cNvPr>
          <p:cNvSpPr/>
          <p:nvPr/>
        </p:nvSpPr>
        <p:spPr>
          <a:xfrm>
            <a:off x="357158" y="6072206"/>
            <a:ext cx="571504" cy="571504"/>
          </a:xfrm>
          <a:prstGeom prst="mathMultiply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29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Источники: Фон Картинка Копатыч Совунья Нюша Крош Ромашка Бараш Ромашки Воздушный шарик Птичка Облако Тыква Букет ромашек Пень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</cp:lastModifiedBy>
  <cp:revision>104</cp:revision>
  <dcterms:modified xsi:type="dcterms:W3CDTF">2020-05-08T19:43:54Z</dcterms:modified>
</cp:coreProperties>
</file>