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3" r:id="rId2"/>
    <p:sldId id="257" r:id="rId3"/>
    <p:sldId id="265" r:id="rId4"/>
    <p:sldId id="260" r:id="rId5"/>
    <p:sldId id="262" r:id="rId6"/>
    <p:sldId id="261" r:id="rId7"/>
    <p:sldId id="258" r:id="rId8"/>
    <p:sldId id="266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7F9432F-3A45-4EBE-ADD2-10A6080F7FD8}">
          <p14:sldIdLst>
            <p14:sldId id="263"/>
            <p14:sldId id="257"/>
            <p14:sldId id="265"/>
          </p14:sldIdLst>
        </p14:section>
        <p14:section name="Раздел без заголовка" id="{2D037378-3282-4ABB-808E-DFC5958E1D15}">
          <p14:sldIdLst>
            <p14:sldId id="260"/>
            <p14:sldId id="262"/>
            <p14:sldId id="261"/>
            <p14:sldId id="258"/>
            <p14:sldId id="266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121940"/>
            <a:ext cx="1728192" cy="64807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gbdou4.rprim.gov.spb.ru/public/users/994/img/300120162000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5020" y="1274716"/>
            <a:ext cx="1544092" cy="159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gbdou4.rprim.gov.spb.ru/public/users/994/img/300120162000.jp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502843" y="3859560"/>
            <a:ext cx="1081530" cy="159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 userDrawn="1"/>
        </p:nvSpPr>
        <p:spPr>
          <a:xfrm>
            <a:off x="2060104" y="188640"/>
            <a:ext cx="6760368" cy="64807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5013176"/>
            <a:ext cx="469423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58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1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7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4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8560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083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2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3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51520" y="188640"/>
            <a:ext cx="8640960" cy="64807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6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79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2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1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3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6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3F70-BE75-44B3-A905-43CDEE31FD4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E99C55-FC0D-430E-A754-AF4BF1621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08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6589199" cy="128089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сюжетной картине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«Одни дома»</a:t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придумыванием начала рассказа</a:t>
            </a:r>
          </a:p>
        </p:txBody>
      </p:sp>
    </p:spTree>
    <p:extLst>
      <p:ext uri="{BB962C8B-B14F-4D97-AF65-F5344CB8AC3E}">
        <p14:creationId xmlns:p14="http://schemas.microsoft.com/office/powerpoint/2010/main" val="12414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811549"/>
            <a:ext cx="5329936" cy="393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547" y="404664"/>
            <a:ext cx="7776864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Посмотри, что ты можешь рассказать об этой картинке?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8383" y="4888990"/>
            <a:ext cx="7704856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здесь?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игрушки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видишь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картине?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ты думаешь, кто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детей любит играть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мишкой?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машинками?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можешь сказать, какое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 у мамы?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8186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279564"/>
            <a:ext cx="4850922" cy="357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184514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ты так думаешь?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Что, по твоему мнению случилось?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чьи бусы рассыпаны на полу?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думаешь,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разрешила брать бусы?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кто их взял?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бусы оказались разорванными?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почувствовали дети, когда вернулась мама?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17560" y="2708920"/>
            <a:ext cx="6589199" cy="12808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название истории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Послушай, как это было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 дома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7992888" cy="19609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Мама ушла в магазин за покупками. А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остались дома одни. Они обещали маме, что всё будет хорошо. Катя взяла своего любимого мишку и стала рассказывать ему сказку, а Вова играл машинками.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229719"/>
            <a:ext cx="4912566" cy="362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3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2088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Но вдруг Катя увидела мамины бусы. Ей очень захотелось их примерить. Она взяла бусы и стала примерять. Но Вова сказал, что мама не разрешала Кате их трогать. Катя не слушала Вову. Тогда Вова стал снимать бусы с Катиной шеи. А Катя не давала их снимать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535023"/>
            <a:ext cx="5616624" cy="414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3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3753"/>
            <a:ext cx="8229600" cy="20162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ниточка разорвалась, и бусы рассыпались по полу. В это время мама вернулась из магазина. Вова от испуга спрятался под одеяло, а Катя стояла и виновато смотрела на маму.  Детям было очень стыдно, что они не выполнили своё обещание….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ты думаешь о поступках детей?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0056" y="2564904"/>
            <a:ext cx="5040560" cy="37228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4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227" y="260648"/>
            <a:ext cx="7922840" cy="12808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 рассказать сам сначала, а картинка тебе поможет…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0897" y="1340768"/>
            <a:ext cx="66675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6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227" y="260648"/>
            <a:ext cx="7922840" cy="12808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справился! Умница! Я думаю, мама уже улыбается?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0897" y="1340768"/>
            <a:ext cx="66675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1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https://uchitelya.com/russkiy-yazyk/60187-prezentaciya-sostavlenie-rasskaza-po-syuzhetnoy.html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48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51</TotalTime>
  <Words>210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Составление рассказа  по сюжетной картине  «Одни дома»  с придумыванием начала рассказа</vt:lpstr>
      <vt:lpstr>Посмотри, что ты можешь рассказать об этой картинке?</vt:lpstr>
      <vt:lpstr>Придумай название истории</vt:lpstr>
      <vt:lpstr>Послушай, как это было Одни дома</vt:lpstr>
      <vt:lpstr>Презентация PowerPoint</vt:lpstr>
      <vt:lpstr>Презентация PowerPoint</vt:lpstr>
      <vt:lpstr>Попробуй рассказать сам сначала, а картинка тебе поможет…</vt:lpstr>
      <vt:lpstr>Ты справился! Умница! Я думаю, мама уже улыбается?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рассказа по сюжетной картине Одни дома с придумыванием начала рассказа.</dc:title>
  <dc:creator>Ольга</dc:creator>
  <cp:lastModifiedBy>МАДОУ детский сад 16</cp:lastModifiedBy>
  <cp:revision>15</cp:revision>
  <dcterms:created xsi:type="dcterms:W3CDTF">2016-10-09T19:33:16Z</dcterms:created>
  <dcterms:modified xsi:type="dcterms:W3CDTF">2020-04-22T19:34:56Z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471227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