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60" r:id="rId6"/>
    <p:sldId id="261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7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782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025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98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570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38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59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72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538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802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40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88491-588F-4AE0-B6B6-E84FE292EC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97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slide" Target="slide5.xml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slide" Target="slide6.xml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slide" Target="slide7.xml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12192000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429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FF00"/>
                </a:solidFill>
                <a:latin typeface="Arial Black" panose="020B0A04020102020204" pitchFamily="34" charset="0"/>
              </a:rPr>
              <a:t>Интерактивная игра</a:t>
            </a:r>
            <a:br>
              <a:rPr lang="ru-RU" b="1" dirty="0" smtClean="0">
                <a:solidFill>
                  <a:srgbClr val="00FF00"/>
                </a:solidFill>
                <a:latin typeface="Arial Black" panose="020B0A04020102020204" pitchFamily="34" charset="0"/>
              </a:rPr>
            </a:br>
            <a:r>
              <a:rPr lang="ru-RU" b="1" dirty="0" smtClean="0">
                <a:solidFill>
                  <a:srgbClr val="00FF00"/>
                </a:solidFill>
                <a:latin typeface="Arial Black" panose="020B0A04020102020204" pitchFamily="34" charset="0"/>
              </a:rPr>
              <a:t>«Пропавшие игрушки»</a:t>
            </a:r>
            <a:endParaRPr lang="ru-RU" b="1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473337"/>
            <a:ext cx="9144000" cy="112340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Презентацию подготовила: педагог-психолог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Королёва Марина Владимировна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10604" y="169750"/>
            <a:ext cx="5225143" cy="5225142"/>
          </a:xfrm>
          <a:prstGeom prst="wedgeRoundRectCallout">
            <a:avLst>
              <a:gd name="adj1" fmla="val 84167"/>
              <a:gd name="adj2" fmla="val -17409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</a:rPr>
              <a:t>Привет! Меня зовут Ира. </a:t>
            </a:r>
            <a:r>
              <a:rPr lang="ru-RU" sz="2400" dirty="0" smtClean="0">
                <a:solidFill>
                  <a:srgbClr val="FFC000"/>
                </a:solidFill>
              </a:rPr>
              <a:t>Помоги мне найти пропавшие игрушки. Но сначала внимательно посмотри какие игрушки есть в моей комнате и запомни их. Если </a:t>
            </a:r>
            <a:r>
              <a:rPr lang="ru-RU" sz="2400" dirty="0" smtClean="0">
                <a:solidFill>
                  <a:srgbClr val="FFC000"/>
                </a:solidFill>
              </a:rPr>
              <a:t>ты нажмёшь правильно, то </a:t>
            </a:r>
            <a:r>
              <a:rPr lang="ru-RU" sz="2400" dirty="0" smtClean="0">
                <a:solidFill>
                  <a:srgbClr val="FFC000"/>
                </a:solidFill>
              </a:rPr>
              <a:t>игрушка вернётся на своё место. </a:t>
            </a:r>
            <a:r>
              <a:rPr lang="ru-RU" sz="2400" dirty="0" smtClean="0">
                <a:solidFill>
                  <a:srgbClr val="FFC000"/>
                </a:solidFill>
              </a:rPr>
              <a:t>Чтобы перейти к следующему заданию необходимо нажать на стрелку в верхнем правом углу. Удачи тебе!!!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05394" y="5590903"/>
            <a:ext cx="4767943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НАЧАТЬ ИГРУ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29086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12192000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9" y="4834086"/>
            <a:ext cx="866420" cy="866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462" y="4561347"/>
            <a:ext cx="1268177" cy="1080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181" y="4364971"/>
            <a:ext cx="2067832" cy="1888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088" y="5228078"/>
            <a:ext cx="1741639" cy="1350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965" y="2482819"/>
            <a:ext cx="968668" cy="1291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685" y="5562826"/>
            <a:ext cx="1099939" cy="1103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204" y="2482819"/>
            <a:ext cx="594702" cy="7444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81" y="4611331"/>
            <a:ext cx="1139238" cy="59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3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9405257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9" y="4834086"/>
            <a:ext cx="866420" cy="866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38" y="4416183"/>
            <a:ext cx="1268177" cy="1080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48" y="4283957"/>
            <a:ext cx="2067832" cy="1888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89" y="5335783"/>
            <a:ext cx="1741639" cy="1350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456" y="2446726"/>
            <a:ext cx="968668" cy="1291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851" y="5675857"/>
            <a:ext cx="1099939" cy="1103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34" y="2482819"/>
            <a:ext cx="594702" cy="7444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81" y="4611331"/>
            <a:ext cx="1139238" cy="59161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9458079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818" y="825789"/>
            <a:ext cx="731999" cy="97599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0793820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148" y="967097"/>
            <a:ext cx="771655" cy="77165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469836" y="207147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793820" y="2066093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758" y="2383629"/>
            <a:ext cx="940808" cy="4713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215" y="2149111"/>
            <a:ext cx="957913" cy="960635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469836" y="349361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984" y="3696037"/>
            <a:ext cx="998355" cy="85081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0793820" y="3549199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455788" y="491906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802716" y="4907137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520" y="4992267"/>
            <a:ext cx="787302" cy="9855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855" y="5105268"/>
            <a:ext cx="1010518" cy="7833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14" y="3704954"/>
            <a:ext cx="912204" cy="832980"/>
          </a:xfrm>
          <a:prstGeom prst="rect">
            <a:avLst/>
          </a:prstGeom>
        </p:spPr>
      </p:pic>
      <p:sp>
        <p:nvSpPr>
          <p:cNvPr id="27" name="Стрелка вправо 26">
            <a:hlinkClick r:id="rId19" action="ppaction://hlinksldjump"/>
          </p:cNvPr>
          <p:cNvSpPr/>
          <p:nvPr/>
        </p:nvSpPr>
        <p:spPr>
          <a:xfrm>
            <a:off x="10970065" y="8050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6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9405257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9" y="4834086"/>
            <a:ext cx="866420" cy="866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38" y="4416183"/>
            <a:ext cx="1268177" cy="1080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48" y="4283957"/>
            <a:ext cx="2067832" cy="1888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89" y="5335783"/>
            <a:ext cx="1741639" cy="1350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456" y="2446726"/>
            <a:ext cx="968668" cy="1291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851" y="5675857"/>
            <a:ext cx="1099939" cy="1103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34" y="2482819"/>
            <a:ext cx="594702" cy="7444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81" y="4611331"/>
            <a:ext cx="1139238" cy="59161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9458079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818" y="825789"/>
            <a:ext cx="731999" cy="97599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0793820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148" y="967097"/>
            <a:ext cx="771655" cy="77165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469836" y="207147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793820" y="2066093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758" y="2383629"/>
            <a:ext cx="940808" cy="4713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215" y="2149111"/>
            <a:ext cx="957913" cy="960635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469836" y="349361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984" y="3696037"/>
            <a:ext cx="998355" cy="85081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0793820" y="3549199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455788" y="491906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802716" y="4907137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520" y="4992267"/>
            <a:ext cx="787302" cy="9855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855" y="5105268"/>
            <a:ext cx="1010518" cy="7833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14" y="3704954"/>
            <a:ext cx="912204" cy="832980"/>
          </a:xfrm>
          <a:prstGeom prst="rect">
            <a:avLst/>
          </a:prstGeom>
        </p:spPr>
      </p:pic>
      <p:sp>
        <p:nvSpPr>
          <p:cNvPr id="27" name="Стрелка вправо 26">
            <a:hlinkClick r:id="rId19" action="ppaction://hlinksldjump"/>
          </p:cNvPr>
          <p:cNvSpPr/>
          <p:nvPr/>
        </p:nvSpPr>
        <p:spPr>
          <a:xfrm>
            <a:off x="11027005" y="9779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89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9405257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9" y="4834086"/>
            <a:ext cx="866420" cy="866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38" y="4416183"/>
            <a:ext cx="1268177" cy="1080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48" y="4283957"/>
            <a:ext cx="2067832" cy="1888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89" y="5335783"/>
            <a:ext cx="1741639" cy="1350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456" y="2446726"/>
            <a:ext cx="968668" cy="1291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851" y="5675857"/>
            <a:ext cx="1099939" cy="1103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34" y="2482819"/>
            <a:ext cx="594702" cy="7444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81" y="4611331"/>
            <a:ext cx="1139238" cy="59161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9458079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818" y="825789"/>
            <a:ext cx="731999" cy="97599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0793820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148" y="967097"/>
            <a:ext cx="771655" cy="77165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469836" y="207147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793820" y="2066093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758" y="2383629"/>
            <a:ext cx="940808" cy="4713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215" y="2149111"/>
            <a:ext cx="957913" cy="960635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469836" y="349361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984" y="3696037"/>
            <a:ext cx="998355" cy="85081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0793820" y="3549199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455788" y="491906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802716" y="4907137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520" y="4992267"/>
            <a:ext cx="787302" cy="9855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855" y="5105268"/>
            <a:ext cx="1010518" cy="7833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14" y="3704954"/>
            <a:ext cx="912204" cy="832980"/>
          </a:xfrm>
          <a:prstGeom prst="rect">
            <a:avLst/>
          </a:prstGeom>
        </p:spPr>
      </p:pic>
      <p:sp>
        <p:nvSpPr>
          <p:cNvPr id="27" name="Стрелка вправо 26">
            <a:hlinkClick r:id="rId19" action="ppaction://hlinksldjump"/>
          </p:cNvPr>
          <p:cNvSpPr/>
          <p:nvPr/>
        </p:nvSpPr>
        <p:spPr>
          <a:xfrm>
            <a:off x="11033520" y="1075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80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1776549" y="822960"/>
            <a:ext cx="4519748" cy="2676579"/>
          </a:xfrm>
          <a:prstGeom prst="wedgeRoundRectCallout">
            <a:avLst>
              <a:gd name="adj1" fmla="val 73676"/>
              <a:gd name="adj2" fmla="val 20040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Ты просто молодец! Справился со всеми заданиями! Пока.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14" name="Прямоугольник 13">
            <a:hlinkClick r:id="" action="ppaction://hlinkshowjump?jump=endshow"/>
          </p:cNvPr>
          <p:cNvSpPr/>
          <p:nvPr/>
        </p:nvSpPr>
        <p:spPr>
          <a:xfrm>
            <a:off x="1776549" y="5303519"/>
            <a:ext cx="4284617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ЗАВЕРШИТЬ ИГРУ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3671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79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Интерактивная игра «Пропавшие игрушки»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«Прятки»</dc:title>
  <dc:creator>Пользователь Windows</dc:creator>
  <cp:lastModifiedBy>Пользователь Windows</cp:lastModifiedBy>
  <cp:revision>7</cp:revision>
  <dcterms:created xsi:type="dcterms:W3CDTF">2020-04-16T15:36:37Z</dcterms:created>
  <dcterms:modified xsi:type="dcterms:W3CDTF">2020-04-16T16:44:50Z</dcterms:modified>
</cp:coreProperties>
</file>