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7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8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8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7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8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9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2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3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0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0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8491-588F-4AE0-B6B6-E84FE292EC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7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12192000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429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b="1" dirty="0" smtClean="0">
                <a:solidFill>
                  <a:srgbClr val="00FF0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«Пропавшие игрушки»</a:t>
            </a:r>
            <a:endParaRPr lang="ru-RU" b="1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473337"/>
            <a:ext cx="9144000" cy="112340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Презентацию подготовила: педагог-психолог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Королёва Марина Владимировна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10604" y="169750"/>
            <a:ext cx="5225143" cy="5225142"/>
          </a:xfrm>
          <a:prstGeom prst="wedgeRoundRectCallout">
            <a:avLst>
              <a:gd name="adj1" fmla="val 84167"/>
              <a:gd name="adj2" fmla="val -1740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Привет! Меня зовут Ира. </a:t>
            </a:r>
            <a:r>
              <a:rPr lang="ru-RU" sz="2400" dirty="0" smtClean="0">
                <a:solidFill>
                  <a:srgbClr val="FFC000"/>
                </a:solidFill>
              </a:rPr>
              <a:t>Помоги мне найти пропавшие игрушки. Но сначала внимательно посмотри какие игрушки есть в моей комнате и запомни их. Если </a:t>
            </a:r>
            <a:r>
              <a:rPr lang="ru-RU" sz="2400" dirty="0" smtClean="0">
                <a:solidFill>
                  <a:srgbClr val="FFC000"/>
                </a:solidFill>
              </a:rPr>
              <a:t>ты нажмёшь правильно, то </a:t>
            </a:r>
            <a:r>
              <a:rPr lang="ru-RU" sz="2400" dirty="0" smtClean="0">
                <a:solidFill>
                  <a:srgbClr val="FFC000"/>
                </a:solidFill>
              </a:rPr>
              <a:t>игрушка вернётся на своё место. </a:t>
            </a:r>
            <a:r>
              <a:rPr lang="ru-RU" sz="2400" dirty="0" smtClean="0">
                <a:solidFill>
                  <a:srgbClr val="FFC000"/>
                </a:solidFill>
              </a:rPr>
              <a:t>Чтобы перейти к следующему заданию необходимо нажать на стрелку в верхнем правом углу. Удачи тебе!!!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05394" y="5590903"/>
            <a:ext cx="47679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НАЧАТЬ ИГРУ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908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12192000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62" y="4561347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81" y="4364971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88" y="5228078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65" y="2482819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85" y="5562826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0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0970065" y="805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1027005" y="977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1033520" y="1075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776549" y="822960"/>
            <a:ext cx="4519748" cy="2676579"/>
          </a:xfrm>
          <a:prstGeom prst="wedgeRoundRectCallout">
            <a:avLst>
              <a:gd name="adj1" fmla="val 73676"/>
              <a:gd name="adj2" fmla="val 20040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Ты просто молодец! Справился со всеми заданиями! Пока.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14" name="Прямоугольник 13">
            <a:hlinkClick r:id="" action="ppaction://hlinkshowjump?jump=endshow"/>
          </p:cNvPr>
          <p:cNvSpPr/>
          <p:nvPr/>
        </p:nvSpPr>
        <p:spPr>
          <a:xfrm>
            <a:off x="1776549" y="5303519"/>
            <a:ext cx="4284617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ЗАВЕРШИТЬ ИГРУ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367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79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Интерактивная игра «Пропавшие игрушки»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«Прятки»</dc:title>
  <dc:creator>Пользователь Windows</dc:creator>
  <cp:lastModifiedBy>Пользователь Windows</cp:lastModifiedBy>
  <cp:revision>7</cp:revision>
  <dcterms:created xsi:type="dcterms:W3CDTF">2020-04-16T15:36:37Z</dcterms:created>
  <dcterms:modified xsi:type="dcterms:W3CDTF">2020-04-16T16:44:50Z</dcterms:modified>
</cp:coreProperties>
</file>