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57" r:id="rId2"/>
    <p:sldId id="263" r:id="rId3"/>
    <p:sldId id="256" r:id="rId4"/>
    <p:sldId id="262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02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AEE38-57E0-433E-9513-5B625A053934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D1789-C906-4B0E-9F82-94F566C30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1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1789-C906-4B0E-9F82-94F566C303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02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oombob.ru/img/picture/Apr/22/8e33ffd454cc4b7e5b46501092c2f0c2/2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clipart.org/image/2400px/svg_to_png/181848/coin-thumbs-down.png" TargetMode="External"/><Relationship Id="rId4" Type="http://schemas.openxmlformats.org/officeDocument/2006/relationships/hyperlink" Target="http://cdn5.imgbb.ru/user/33/330893/201407/0b010e483b2c36b07f210a97996849c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8395366" y="214296"/>
            <a:ext cx="605790" cy="582930"/>
          </a:xfrm>
          <a:prstGeom prst="actionButtonInformati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214546" y="1500180"/>
            <a:ext cx="4714908" cy="1928826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7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</a:rPr>
              <a:t>Игра</a:t>
            </a:r>
            <a:br>
              <a:rPr lang="ru-RU" sz="44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</a:rPr>
            </a:br>
            <a:r>
              <a:rPr lang="ru-RU" sz="40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</a:rPr>
              <a:t>«Найди</a:t>
            </a:r>
          </a:p>
          <a:p>
            <a:pPr lvl="0" algn="ctr" defTabSz="6857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</a:rPr>
              <a:t> 10 отличий»</a:t>
            </a:r>
            <a:endParaRPr lang="ru-RU" sz="4000" dirty="0">
              <a:solidFill>
                <a:srgbClr val="456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82" charset="0"/>
            </a:endParaRPr>
          </a:p>
        </p:txBody>
      </p:sp>
      <p:pic>
        <p:nvPicPr>
          <p:cNvPr id="5" name="Picture 2" descr="http://cdn5.imgbb.ru/user/33/330893/201407/0b010e483b2c36b07f210a97996849c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2F4"/>
              </a:clrFrom>
              <a:clrTo>
                <a:srgbClr val="F1F2F4">
                  <a:alpha val="0"/>
                </a:srgbClr>
              </a:clrTo>
            </a:clrChange>
          </a:blip>
          <a:srcRect r="50732"/>
          <a:stretch>
            <a:fillRect/>
          </a:stretch>
        </p:blipFill>
        <p:spPr bwMode="auto">
          <a:xfrm>
            <a:off x="6012594" y="2000246"/>
            <a:ext cx="3060000" cy="3113720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6" name="Picture 2" descr="http://cdn5.imgbb.ru/user/33/330893/201407/0b010e483b2c36b07f210a97996849c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2F4"/>
              </a:clrFrom>
              <a:clrTo>
                <a:srgbClr val="F1F2F4">
                  <a:alpha val="0"/>
                </a:srgbClr>
              </a:clrTo>
            </a:clrChange>
          </a:blip>
          <a:srcRect l="50133"/>
          <a:stretch>
            <a:fillRect/>
          </a:stretch>
        </p:blipFill>
        <p:spPr bwMode="auto">
          <a:xfrm flipH="1">
            <a:off x="-142908" y="2000246"/>
            <a:ext cx="3060000" cy="3076320"/>
          </a:xfrm>
          <a:prstGeom prst="rect">
            <a:avLst/>
          </a:prstGeom>
          <a:noFill/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лако 7"/>
          <p:cNvSpPr/>
          <p:nvPr/>
        </p:nvSpPr>
        <p:spPr>
          <a:xfrm>
            <a:off x="285720" y="214296"/>
            <a:ext cx="8643998" cy="4714908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7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66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</a:rPr>
              <a:t>Друзья!</a:t>
            </a:r>
          </a:p>
          <a:p>
            <a:pPr lvl="0" algn="ctr" defTabSz="6857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8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</a:rPr>
              <a:t>Сравните два рисунка и найдите на них</a:t>
            </a:r>
          </a:p>
          <a:p>
            <a:pPr lvl="0" algn="ctr" defTabSz="6857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8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</a:rPr>
              <a:t> 10 отличий:</a:t>
            </a:r>
          </a:p>
          <a:p>
            <a:pPr lvl="0" algn="ctr" defTabSz="6857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8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</a:rPr>
              <a:t>5 на правом и 5 на левом!</a:t>
            </a:r>
            <a:endParaRPr lang="ru-RU" sz="4800" dirty="0">
              <a:solidFill>
                <a:srgbClr val="456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5.imgbb.ru/user/33/330893/201407/0b010e483b2c36b07f210a97996849c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214297"/>
            <a:ext cx="8264872" cy="4143404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1028" name="Picture 4" descr="https://openclipart.org/image/2400px/svg_to_png/181848/coin-thumbs-dow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232795" y="4414142"/>
            <a:ext cx="612000" cy="586499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785918" y="571486"/>
            <a:ext cx="285752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openclipart.org/image/2400px/svg_to_png/181848/coin-thumbs-dow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031174" y="4414142"/>
            <a:ext cx="612000" cy="586499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857356" y="2285998"/>
            <a:ext cx="285752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s://openclipart.org/image/2400px/svg_to_png/181848/coin-thumbs-dow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888430" y="4414142"/>
            <a:ext cx="612000" cy="586499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071802" y="3571882"/>
            <a:ext cx="285752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openclipart.org/image/2400px/svg_to_png/181848/coin-thumbs-dow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745686" y="4414142"/>
            <a:ext cx="612000" cy="586499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214678" y="2357436"/>
            <a:ext cx="285752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s://openclipart.org/image/2400px/svg_to_png/181848/coin-thumbs-dow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674380" y="4414142"/>
            <a:ext cx="612000" cy="586499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6143636" y="2714626"/>
            <a:ext cx="285752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openclipart.org/image/2400px/svg_to_png/181848/coin-thumbs-dow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460198" y="4414142"/>
            <a:ext cx="612000" cy="586499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7215206" y="857238"/>
            <a:ext cx="285752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openclipart.org/image/2400px/svg_to_png/181848/coin-thumbs-dow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388892" y="4414142"/>
            <a:ext cx="612000" cy="586499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8001024" y="714362"/>
            <a:ext cx="285752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https://openclipart.org/image/2400px/svg_to_png/181848/coin-thumbs-dow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317586" y="4414142"/>
            <a:ext cx="612000" cy="586499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7858148" y="2071684"/>
            <a:ext cx="285752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7929586" y="3643320"/>
            <a:ext cx="708660" cy="67437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" name="Picture 4" descr="https://openclipart.org/image/2400px/svg_to_png/181848/coin-thumbs-dow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9538" y="4414142"/>
            <a:ext cx="612000" cy="586499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3643306" y="2714626"/>
            <a:ext cx="285752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https://openclipart.org/image/2400px/svg_to_png/181848/coin-thumbs-dow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103404" y="4414142"/>
            <a:ext cx="612000" cy="586499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6500826" y="857238"/>
            <a:ext cx="285752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215338" y="4357700"/>
            <a:ext cx="708660" cy="67437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14282" y="4286262"/>
            <a:ext cx="708660" cy="651510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85720" y="214296"/>
            <a:ext cx="8643998" cy="4714908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7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8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</a:rPr>
              <a:t>Источники:</a:t>
            </a:r>
            <a:br>
              <a:rPr lang="ru-RU" sz="48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</a:rPr>
            </a:br>
            <a:r>
              <a:rPr lang="ru-RU" sz="48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  <a:hlinkClick r:id="rId3"/>
              </a:rPr>
              <a:t>Фон</a:t>
            </a:r>
            <a:endParaRPr lang="ru-RU" sz="4800" dirty="0" smtClean="0">
              <a:solidFill>
                <a:srgbClr val="456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82" charset="0"/>
            </a:endParaRPr>
          </a:p>
          <a:p>
            <a:pPr lvl="0" algn="ctr" defTabSz="6857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8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  <a:hlinkClick r:id="rId4"/>
              </a:rPr>
              <a:t>Рисунок</a:t>
            </a:r>
            <a:endParaRPr lang="ru-RU" sz="4800" dirty="0" smtClean="0">
              <a:solidFill>
                <a:srgbClr val="456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82" charset="0"/>
            </a:endParaRPr>
          </a:p>
          <a:p>
            <a:pPr lvl="0" algn="ctr" defTabSz="6857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800" dirty="0" smtClean="0">
                <a:solidFill>
                  <a:srgbClr val="456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82" charset="0"/>
                <a:hlinkClick r:id="rId5"/>
              </a:rPr>
              <a:t>Монета</a:t>
            </a:r>
            <a:endParaRPr lang="ru-RU" sz="4800" dirty="0">
              <a:solidFill>
                <a:srgbClr val="456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</Words>
  <Application>Microsoft Office PowerPoint</Application>
  <PresentationFormat>Экран (16:9)</PresentationFormat>
  <Paragraphs>10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Calligraph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 и наталья</dc:creator>
  <cp:lastModifiedBy>Пользователь</cp:lastModifiedBy>
  <cp:revision>13</cp:revision>
  <dcterms:created xsi:type="dcterms:W3CDTF">2016-01-15T17:50:52Z</dcterms:created>
  <dcterms:modified xsi:type="dcterms:W3CDTF">2022-06-15T12:10:51Z</dcterms:modified>
</cp:coreProperties>
</file>