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"/>
  </p:notesMasterIdLst>
  <p:sldIdLst>
    <p:sldId id="257" r:id="rId2"/>
    <p:sldId id="263" r:id="rId3"/>
    <p:sldId id="256" r:id="rId4"/>
    <p:sldId id="262" r:id="rId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ru-RU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902" y="53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9AEE38-57E0-433E-9513-5B625A053934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BD1789-C906-4B0E-9F82-94F566C303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714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D1789-C906-4B0E-9F82-94F566C303B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0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2020"/>
            </a:avLst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boombob.ru/img/picture/Apr/22/8e33ffd454cc4b7e5b46501092c2f0c2/2.jpg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openclipart.org/image/2400px/svg_to_png/181848/coin-thumbs-down.png" TargetMode="External"/><Relationship Id="rId4" Type="http://schemas.openxmlformats.org/officeDocument/2006/relationships/hyperlink" Target="http://cdn5.imgbb.ru/user/33/330893/201407/0b010e483b2c36b07f210a97996849c6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сведения 3">
            <a:hlinkClick r:id="" action="ppaction://hlinkshowjump?jump=lastslide" highlightClick="1"/>
          </p:cNvPr>
          <p:cNvSpPr/>
          <p:nvPr/>
        </p:nvSpPr>
        <p:spPr>
          <a:xfrm>
            <a:off x="8395366" y="214296"/>
            <a:ext cx="605790" cy="582930"/>
          </a:xfrm>
          <a:prstGeom prst="actionButtonInformation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algn="ctr"/>
            <a:endParaRPr lang="ru-RU"/>
          </a:p>
        </p:txBody>
      </p:sp>
      <p:sp>
        <p:nvSpPr>
          <p:cNvPr id="8" name="Облако 7"/>
          <p:cNvSpPr/>
          <p:nvPr/>
        </p:nvSpPr>
        <p:spPr>
          <a:xfrm>
            <a:off x="2214546" y="1500180"/>
            <a:ext cx="4714908" cy="1928826"/>
          </a:xfrm>
          <a:prstGeom prst="cloud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4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  <a:t>Игра</a:t>
            </a:r>
            <a:br>
              <a:rPr lang="ru-RU" sz="44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</a:br>
            <a:r>
              <a:rPr lang="ru-RU" sz="40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  <a:t>«Найди</a:t>
            </a:r>
          </a:p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  <a:t> 10 отличий»</a:t>
            </a:r>
            <a:endParaRPr lang="ru-RU" sz="4000" dirty="0">
              <a:solidFill>
                <a:srgbClr val="456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ligraph" pitchFamily="82" charset="0"/>
            </a:endParaRPr>
          </a:p>
        </p:txBody>
      </p:sp>
      <p:pic>
        <p:nvPicPr>
          <p:cNvPr id="5" name="Picture 2" descr="http://cdn5.imgbb.ru/user/33/330893/201407/0b010e483b2c36b07f210a97996849c6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1F2F4"/>
              </a:clrFrom>
              <a:clrTo>
                <a:srgbClr val="F1F2F4">
                  <a:alpha val="0"/>
                </a:srgbClr>
              </a:clrTo>
            </a:clrChange>
          </a:blip>
          <a:srcRect r="50732"/>
          <a:stretch>
            <a:fillRect/>
          </a:stretch>
        </p:blipFill>
        <p:spPr bwMode="auto">
          <a:xfrm>
            <a:off x="6012594" y="2000246"/>
            <a:ext cx="3060000" cy="3113720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6" name="Picture 2" descr="http://cdn5.imgbb.ru/user/33/330893/201407/0b010e483b2c36b07f210a97996849c6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1F2F4"/>
              </a:clrFrom>
              <a:clrTo>
                <a:srgbClr val="F1F2F4">
                  <a:alpha val="0"/>
                </a:srgbClr>
              </a:clrTo>
            </a:clrChange>
          </a:blip>
          <a:srcRect l="50133"/>
          <a:stretch>
            <a:fillRect/>
          </a:stretch>
        </p:blipFill>
        <p:spPr bwMode="auto">
          <a:xfrm flipH="1">
            <a:off x="-142908" y="2000246"/>
            <a:ext cx="3060000" cy="3076320"/>
          </a:xfrm>
          <a:prstGeom prst="rect">
            <a:avLst/>
          </a:prstGeom>
          <a:noFill/>
          <a:ln w="762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лако 7"/>
          <p:cNvSpPr/>
          <p:nvPr/>
        </p:nvSpPr>
        <p:spPr>
          <a:xfrm>
            <a:off x="285720" y="214296"/>
            <a:ext cx="8643998" cy="4714908"/>
          </a:xfrm>
          <a:prstGeom prst="cloud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66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  <a:t>Друзья!</a:t>
            </a:r>
          </a:p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8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  <a:t>Сравните два рисунка и найдите на них</a:t>
            </a:r>
          </a:p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8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  <a:t> 10 отличий:</a:t>
            </a:r>
          </a:p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8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  <a:t>5 на правом и 5 на левом!</a:t>
            </a:r>
            <a:endParaRPr lang="ru-RU" sz="4800" dirty="0">
              <a:solidFill>
                <a:srgbClr val="456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ligraph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dn5.imgbb.ru/user/33/330893/201407/0b010e483b2c36b07f210a97996849c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7" y="214297"/>
            <a:ext cx="8264872" cy="4143404"/>
          </a:xfrm>
          <a:prstGeom prst="rect">
            <a:avLst/>
          </a:prstGeom>
          <a:noFill/>
          <a:ln w="76200">
            <a:solidFill>
              <a:schemeClr val="accent3">
                <a:lumMod val="50000"/>
              </a:schemeClr>
            </a:solidFill>
          </a:ln>
        </p:spPr>
      </p:pic>
      <p:pic>
        <p:nvPicPr>
          <p:cNvPr id="1028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1232795" y="4414142"/>
            <a:ext cx="612000" cy="586499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1785918" y="571486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2031174" y="4414142"/>
            <a:ext cx="612000" cy="586499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1857356" y="2285998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2888430" y="4414142"/>
            <a:ext cx="612000" cy="586499"/>
          </a:xfrm>
          <a:prstGeom prst="rect">
            <a:avLst/>
          </a:prstGeom>
          <a:noFill/>
        </p:spPr>
      </p:pic>
      <p:sp>
        <p:nvSpPr>
          <p:cNvPr id="8" name="Овал 7"/>
          <p:cNvSpPr/>
          <p:nvPr/>
        </p:nvSpPr>
        <p:spPr>
          <a:xfrm>
            <a:off x="3071802" y="3571882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3745686" y="4414142"/>
            <a:ext cx="612000" cy="586499"/>
          </a:xfrm>
          <a:prstGeom prst="rect">
            <a:avLst/>
          </a:prstGeom>
          <a:noFill/>
        </p:spPr>
      </p:pic>
      <p:sp>
        <p:nvSpPr>
          <p:cNvPr id="10" name="Овал 9"/>
          <p:cNvSpPr/>
          <p:nvPr/>
        </p:nvSpPr>
        <p:spPr>
          <a:xfrm>
            <a:off x="3214678" y="2357436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4674380" y="4414142"/>
            <a:ext cx="612000" cy="586499"/>
          </a:xfrm>
          <a:prstGeom prst="rect">
            <a:avLst/>
          </a:prstGeom>
          <a:noFill/>
        </p:spPr>
      </p:pic>
      <p:sp>
        <p:nvSpPr>
          <p:cNvPr id="12" name="Овал 11"/>
          <p:cNvSpPr/>
          <p:nvPr/>
        </p:nvSpPr>
        <p:spPr>
          <a:xfrm>
            <a:off x="6143636" y="2714626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5460198" y="4414142"/>
            <a:ext cx="612000" cy="586499"/>
          </a:xfrm>
          <a:prstGeom prst="rect">
            <a:avLst/>
          </a:prstGeom>
          <a:noFill/>
        </p:spPr>
      </p:pic>
      <p:sp>
        <p:nvSpPr>
          <p:cNvPr id="14" name="Овал 13"/>
          <p:cNvSpPr/>
          <p:nvPr/>
        </p:nvSpPr>
        <p:spPr>
          <a:xfrm>
            <a:off x="7215206" y="857238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388892" y="4414142"/>
            <a:ext cx="612000" cy="586499"/>
          </a:xfrm>
          <a:prstGeom prst="rect">
            <a:avLst/>
          </a:prstGeom>
          <a:noFill/>
        </p:spPr>
      </p:pic>
      <p:sp>
        <p:nvSpPr>
          <p:cNvPr id="16" name="Овал 15"/>
          <p:cNvSpPr/>
          <p:nvPr/>
        </p:nvSpPr>
        <p:spPr>
          <a:xfrm>
            <a:off x="8001024" y="714362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7317586" y="4414142"/>
            <a:ext cx="612000" cy="586499"/>
          </a:xfrm>
          <a:prstGeom prst="rect">
            <a:avLst/>
          </a:prstGeom>
          <a:noFill/>
        </p:spPr>
      </p:pic>
      <p:sp>
        <p:nvSpPr>
          <p:cNvPr id="18" name="Овал 17"/>
          <p:cNvSpPr/>
          <p:nvPr/>
        </p:nvSpPr>
        <p:spPr>
          <a:xfrm>
            <a:off x="7858148" y="2071684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множение 18">
            <a:hlinkClick r:id="" action="ppaction://hlinkshowjump?jump=endshow"/>
          </p:cNvPr>
          <p:cNvSpPr/>
          <p:nvPr/>
        </p:nvSpPr>
        <p:spPr>
          <a:xfrm>
            <a:off x="7929586" y="3643320"/>
            <a:ext cx="708660" cy="674370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ru-RU" sz="14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459538" y="4414142"/>
            <a:ext cx="612000" cy="586499"/>
          </a:xfrm>
          <a:prstGeom prst="rect">
            <a:avLst/>
          </a:prstGeom>
          <a:noFill/>
        </p:spPr>
      </p:pic>
      <p:sp>
        <p:nvSpPr>
          <p:cNvPr id="21" name="Овал 20"/>
          <p:cNvSpPr/>
          <p:nvPr/>
        </p:nvSpPr>
        <p:spPr>
          <a:xfrm>
            <a:off x="3643306" y="2714626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4" descr="https://openclipart.org/image/2400px/svg_to_png/181848/coin-thumbs-dow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8103404" y="4414142"/>
            <a:ext cx="612000" cy="586499"/>
          </a:xfrm>
          <a:prstGeom prst="rect">
            <a:avLst/>
          </a:prstGeom>
          <a:noFill/>
        </p:spPr>
      </p:pic>
      <p:sp>
        <p:nvSpPr>
          <p:cNvPr id="23" name="Овал 22"/>
          <p:cNvSpPr/>
          <p:nvPr/>
        </p:nvSpPr>
        <p:spPr>
          <a:xfrm>
            <a:off x="6500826" y="857238"/>
            <a:ext cx="285752" cy="35719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215338" y="4357700"/>
            <a:ext cx="708660" cy="674370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ru-RU" sz="1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214282" y="4286262"/>
            <a:ext cx="708660" cy="651510"/>
          </a:xfrm>
          <a:prstGeom prst="actionButtonHom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ru-RU" sz="1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285720" y="214296"/>
            <a:ext cx="8643998" cy="4714908"/>
          </a:xfrm>
          <a:prstGeom prst="cloud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8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  <a:t>Источники:</a:t>
            </a:r>
            <a:br>
              <a:rPr lang="ru-RU" sz="48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</a:rPr>
            </a:br>
            <a:r>
              <a:rPr lang="ru-RU" sz="48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  <a:hlinkClick r:id="rId3"/>
              </a:rPr>
              <a:t>Фон</a:t>
            </a:r>
            <a:endParaRPr lang="ru-RU" sz="4800" dirty="0" smtClean="0">
              <a:solidFill>
                <a:srgbClr val="456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ligraph" pitchFamily="82" charset="0"/>
            </a:endParaRPr>
          </a:p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8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  <a:hlinkClick r:id="rId4"/>
              </a:rPr>
              <a:t>Рисунок</a:t>
            </a:r>
            <a:endParaRPr lang="ru-RU" sz="4800" dirty="0" smtClean="0">
              <a:solidFill>
                <a:srgbClr val="456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ligraph" pitchFamily="82" charset="0"/>
            </a:endParaRPr>
          </a:p>
          <a:p>
            <a:pPr lvl="0" algn="ctr" defTabSz="685783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4800" dirty="0" smtClean="0">
                <a:solidFill>
                  <a:srgbClr val="4568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itchFamily="82" charset="0"/>
                <a:hlinkClick r:id="rId5"/>
              </a:rPr>
              <a:t>Монета</a:t>
            </a:r>
            <a:endParaRPr lang="ru-RU" sz="4800" dirty="0">
              <a:solidFill>
                <a:srgbClr val="4568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ligraph" pitchFamily="82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25</Words>
  <Application>Microsoft Office PowerPoint</Application>
  <PresentationFormat>Экран (16:9)</PresentationFormat>
  <Paragraphs>10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Calligraph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 и наталья</dc:creator>
  <cp:lastModifiedBy>Пользователь</cp:lastModifiedBy>
  <cp:revision>13</cp:revision>
  <dcterms:created xsi:type="dcterms:W3CDTF">2016-01-15T17:50:52Z</dcterms:created>
  <dcterms:modified xsi:type="dcterms:W3CDTF">2022-06-15T12:10:51Z</dcterms:modified>
</cp:coreProperties>
</file>