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4" r:id="rId3"/>
    <p:sldId id="265" r:id="rId4"/>
    <p:sldId id="258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6" autoAdjust="0"/>
    <p:restoredTop sz="97739" autoAdjust="0"/>
  </p:normalViewPr>
  <p:slideViewPr>
    <p:cSldViewPr>
      <p:cViewPr varScale="1">
        <p:scale>
          <a:sx n="113" d="100"/>
          <a:sy n="113" d="100"/>
        </p:scale>
        <p:origin x="749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0243-D1A0-41FB-B871-A6A8A199645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B8753-3C42-41CA-80F4-23857459C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8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311"/>
            </a:avLst>
          </a:prstGeom>
          <a:blipFill>
            <a:blip r:embed="rId14"/>
            <a:stretch>
              <a:fillRect/>
            </a:stretch>
          </a:blipFill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parthut.com/clip-arts/821/santa-claus-clipart-christmas-png-821030.png" TargetMode="External"/><Relationship Id="rId13" Type="http://schemas.openxmlformats.org/officeDocument/2006/relationships/slide" Target="slide1.xml"/><Relationship Id="rId3" Type="http://schemas.openxmlformats.org/officeDocument/2006/relationships/hyperlink" Target="http://cdn1.imgbb.ru/user/33/330893/201407/dfd4b1316d52c5baa0d10aea6ad23b13.jpg" TargetMode="External"/><Relationship Id="rId7" Type="http://schemas.openxmlformats.org/officeDocument/2006/relationships/hyperlink" Target="http://pngimg.com/upload/christmas_PNG3757.png" TargetMode="External"/><Relationship Id="rId12" Type="http://schemas.openxmlformats.org/officeDocument/2006/relationships/hyperlink" Target="http://linda6035.ucoz.ru/_tbkp/novaja_shapka.png" TargetMode="External"/><Relationship Id="rId17" Type="http://schemas.openxmlformats.org/officeDocument/2006/relationships/image" Target="../media/image4.png"/><Relationship Id="rId2" Type="http://schemas.openxmlformats.org/officeDocument/2006/relationships/hyperlink" Target="http://4vector.com/i/free-vector-beautiful-christmas-decoration-background-04-vector_015688_Christmas4.jpg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ultiskazka.com/upload/203450_1383759290.png" TargetMode="External"/><Relationship Id="rId11" Type="http://schemas.openxmlformats.org/officeDocument/2006/relationships/hyperlink" Target="http://linda6035.ucoz.ru/_nw/0/s69211624.jpg" TargetMode="External"/><Relationship Id="rId5" Type="http://schemas.openxmlformats.org/officeDocument/2006/relationships/hyperlink" Target="http://fabricheva.com.ua/wp-content/uploads/2014/12/elshar186.png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://boombob.ru/img/picture/Oct/10/7bd25ec655d9565821a82d7d137ccd15/1.jpg" TargetMode="External"/><Relationship Id="rId4" Type="http://schemas.openxmlformats.org/officeDocument/2006/relationships/hyperlink" Target="http://img0.liveinternet.ru/images/attach/c/0/118/158/118158324_0_7cf28_8161cb03_orig.png" TargetMode="External"/><Relationship Id="rId9" Type="http://schemas.openxmlformats.org/officeDocument/2006/relationships/hyperlink" Target="http://img0.liveinternet.ru/images/attach/c/9/108/435/108435642_0_e2324_ca7503c4_L.png" TargetMode="Externa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2000246"/>
            <a:ext cx="6715172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«Найди 10 отличий»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8286776" y="4500576"/>
            <a:ext cx="571504" cy="428628"/>
          </a:xfrm>
          <a:prstGeom prst="actionButtonInformati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http://fabricheva.com.ua/wp-content/uploads/2014/12/elshar1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42858"/>
            <a:ext cx="2143140" cy="1309453"/>
          </a:xfrm>
          <a:prstGeom prst="rect">
            <a:avLst/>
          </a:prstGeom>
          <a:noFill/>
        </p:spPr>
      </p:pic>
      <p:pic>
        <p:nvPicPr>
          <p:cNvPr id="12" name="Picture 10" descr="http://www.cliparthut.com/clip-arts/821/santa-claus-clipart-christmas-png-8210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02416"/>
            <a:ext cx="1714512" cy="1669664"/>
          </a:xfrm>
          <a:prstGeom prst="rect">
            <a:avLst/>
          </a:prstGeom>
          <a:noFill/>
        </p:spPr>
      </p:pic>
      <p:sp>
        <p:nvSpPr>
          <p:cNvPr id="4100" name="AutoShape 4" descr="http://linda6035.ucoz.ru/_nw/0/s692116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9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6"/>
            <a:ext cx="785818" cy="48220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2143122"/>
            <a:ext cx="785818" cy="48220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2946799"/>
            <a:ext cx="785818" cy="48220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1500180"/>
            <a:ext cx="785818" cy="48220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://www.cliparthut.com/clip-arts/821/santa-claus-clipart-christmas-png-8210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02416"/>
            <a:ext cx="1714512" cy="1669664"/>
          </a:xfrm>
          <a:prstGeom prst="rect">
            <a:avLst/>
          </a:prstGeom>
          <a:noFill/>
        </p:spPr>
      </p:pic>
      <p:sp>
        <p:nvSpPr>
          <p:cNvPr id="18" name="Вертикальный свиток 17"/>
          <p:cNvSpPr/>
          <p:nvPr/>
        </p:nvSpPr>
        <p:spPr>
          <a:xfrm>
            <a:off x="2071670" y="214296"/>
            <a:ext cx="5857916" cy="4572032"/>
          </a:xfrm>
          <a:prstGeom prst="verticalScroll">
            <a:avLst/>
          </a:prstGeom>
          <a:solidFill>
            <a:srgbClr val="74FCF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Друзья!</a:t>
            </a:r>
          </a:p>
          <a:p>
            <a:pPr algn="ctr"/>
            <a:r>
              <a:rPr lang="ru-RU" sz="36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Рассмотрите рисунки, сравните их и найдите</a:t>
            </a:r>
          </a:p>
          <a:p>
            <a:pPr algn="ctr"/>
            <a:r>
              <a:rPr lang="ru-RU" sz="36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10 отличий, для этого кликните мышкой по отличию на верхнем и нижнем рисунках.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1.imgbb.ru/user/33/330893/201407/dfd4b1316d52c5baa0d10aea6ad23b13.jpg"/>
          <p:cNvPicPr>
            <a:picLocks noChangeAspect="1" noChangeArrowheads="1"/>
          </p:cNvPicPr>
          <p:nvPr/>
        </p:nvPicPr>
        <p:blipFill>
          <a:blip r:embed="rId4"/>
          <a:srcRect l="4515" t="2171" r="3363" b="52231"/>
          <a:stretch>
            <a:fillRect/>
          </a:stretch>
        </p:blipFill>
        <p:spPr bwMode="auto">
          <a:xfrm>
            <a:off x="142843" y="142858"/>
            <a:ext cx="4449891" cy="29289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1028" name="Picture 4" descr="http://cdn1.imgbb.ru/user/33/330893/201407/dfd4b1316d52c5baa0d10aea6ad23b13.jpg"/>
          <p:cNvPicPr>
            <a:picLocks noChangeAspect="1" noChangeArrowheads="1"/>
          </p:cNvPicPr>
          <p:nvPr/>
        </p:nvPicPr>
        <p:blipFill>
          <a:blip r:embed="rId4"/>
          <a:srcRect l="4401" t="51026" r="3272" b="2291"/>
          <a:stretch>
            <a:fillRect/>
          </a:stretch>
        </p:blipFill>
        <p:spPr bwMode="auto">
          <a:xfrm>
            <a:off x="4645072" y="2071684"/>
            <a:ext cx="4356084" cy="29289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5" name="Picture 6" descr="http://fabricheva.com.ua/wp-content/uploads/2014/12/elshar186.png"/>
          <p:cNvPicPr>
            <a:picLocks noChangeAspect="1" noChangeArrowheads="1"/>
          </p:cNvPicPr>
          <p:nvPr/>
        </p:nvPicPr>
        <p:blipFill>
          <a:blip r:embed="rId5" cstate="print"/>
          <a:srcRect l="27656" r="38761"/>
          <a:stretch>
            <a:fillRect/>
          </a:stretch>
        </p:blipFill>
        <p:spPr bwMode="auto">
          <a:xfrm>
            <a:off x="4929190" y="71420"/>
            <a:ext cx="746043" cy="1357340"/>
          </a:xfrm>
          <a:prstGeom prst="rect">
            <a:avLst/>
          </a:prstGeom>
          <a:noFill/>
        </p:spPr>
      </p:pic>
      <p:pic>
        <p:nvPicPr>
          <p:cNvPr id="6" name="Picture 6" descr="http://fabricheva.com.ua/wp-content/uploads/2014/12/elshar186.png"/>
          <p:cNvPicPr>
            <a:picLocks noChangeAspect="1" noChangeArrowheads="1"/>
          </p:cNvPicPr>
          <p:nvPr/>
        </p:nvPicPr>
        <p:blipFill>
          <a:blip r:embed="rId6" cstate="print"/>
          <a:srcRect l="63214" t="35565"/>
          <a:stretch>
            <a:fillRect/>
          </a:stretch>
        </p:blipFill>
        <p:spPr bwMode="auto">
          <a:xfrm>
            <a:off x="6786578" y="142858"/>
            <a:ext cx="1330275" cy="1423727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857488" y="214296"/>
            <a:ext cx="357190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://fabricheva.com.ua/wp-content/uploads/2014/12/elshar186.png"/>
          <p:cNvPicPr>
            <a:picLocks noChangeAspect="1" noChangeArrowheads="1"/>
          </p:cNvPicPr>
          <p:nvPr/>
        </p:nvPicPr>
        <p:blipFill>
          <a:blip r:embed="rId7" cstate="print"/>
          <a:srcRect t="42031" r="68393"/>
          <a:stretch>
            <a:fillRect/>
          </a:stretch>
        </p:blipFill>
        <p:spPr bwMode="auto">
          <a:xfrm>
            <a:off x="6357950" y="714362"/>
            <a:ext cx="714380" cy="80053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857488" y="642924"/>
            <a:ext cx="214314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71736" y="642924"/>
            <a:ext cx="214314" cy="2857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multiskazka.com/upload/203450_138375929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71420"/>
            <a:ext cx="749322" cy="142876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3571868" y="500048"/>
            <a:ext cx="285752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57290" y="2571750"/>
            <a:ext cx="357190" cy="2857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://img0.liveinternet.ru/images/attach/c/0/118/158/118158324_0_7cf28_8161cb03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4361" y="3143255"/>
            <a:ext cx="667942" cy="928694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8215338" y="2571750"/>
            <a:ext cx="285752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pngimg.com/upload/christmas_PNG375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3071816"/>
            <a:ext cx="1265395" cy="928694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4929190" y="4500576"/>
            <a:ext cx="357190" cy="2857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www.cliparthut.com/clip-arts/821/santa-claus-clipart-christmas-png-82103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3402416"/>
            <a:ext cx="1714512" cy="1669664"/>
          </a:xfrm>
          <a:prstGeom prst="rect">
            <a:avLst/>
          </a:prstGeom>
          <a:noFill/>
        </p:spPr>
      </p:pic>
      <p:pic>
        <p:nvPicPr>
          <p:cNvPr id="19" name="Picture 2" descr="http://boombob.ru/img/picture/Oct/10/7bd25ec655d9565821a82d7d137ccd15/1.jpg"/>
          <p:cNvPicPr>
            <a:picLocks noChangeAspect="1" noChangeArrowheads="1"/>
          </p:cNvPicPr>
          <p:nvPr/>
        </p:nvPicPr>
        <p:blipFill>
          <a:blip r:embed="rId12" cstate="print"/>
          <a:srcRect r="68247" b="49587"/>
          <a:stretch>
            <a:fillRect/>
          </a:stretch>
        </p:blipFill>
        <p:spPr bwMode="auto">
          <a:xfrm>
            <a:off x="142844" y="3052766"/>
            <a:ext cx="500066" cy="733430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8643966" y="4357700"/>
            <a:ext cx="357190" cy="2857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15272" y="3714758"/>
            <a:ext cx="285752" cy="2143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boombob.ru/img/picture/Oct/10/7bd25ec655d9565821a82d7d137ccd15/1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00364" y="3071816"/>
            <a:ext cx="633148" cy="870998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5429256" y="2786064"/>
            <a:ext cx="357190" cy="2857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8" descr="http://img0.liveinternet.ru/images/attach/c/9/108/435/108435642_0_e2324_ca7503c4_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214545" y="3644560"/>
            <a:ext cx="928694" cy="1343236"/>
          </a:xfrm>
          <a:prstGeom prst="rect">
            <a:avLst/>
          </a:prstGeom>
          <a:noFill/>
        </p:spPr>
      </p:pic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8358214" y="142858"/>
            <a:ext cx="571504" cy="500066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643438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39" name="Овал 38"/>
          <p:cNvSpPr/>
          <p:nvPr/>
        </p:nvSpPr>
        <p:spPr>
          <a:xfrm>
            <a:off x="5032132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40" name="Овал 39"/>
          <p:cNvSpPr/>
          <p:nvPr/>
        </p:nvSpPr>
        <p:spPr>
          <a:xfrm>
            <a:off x="5429256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41" name="Овал 40"/>
          <p:cNvSpPr/>
          <p:nvPr/>
        </p:nvSpPr>
        <p:spPr>
          <a:xfrm>
            <a:off x="5817950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2" name="Овал 41"/>
          <p:cNvSpPr/>
          <p:nvPr/>
        </p:nvSpPr>
        <p:spPr>
          <a:xfrm>
            <a:off x="6215074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5" name="Овал 44"/>
          <p:cNvSpPr/>
          <p:nvPr/>
        </p:nvSpPr>
        <p:spPr>
          <a:xfrm>
            <a:off x="6643702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46" name="Овал 45"/>
          <p:cNvSpPr/>
          <p:nvPr/>
        </p:nvSpPr>
        <p:spPr>
          <a:xfrm>
            <a:off x="7072330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47" name="Овал 46"/>
          <p:cNvSpPr/>
          <p:nvPr/>
        </p:nvSpPr>
        <p:spPr>
          <a:xfrm>
            <a:off x="7500958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43" name="Овал 42"/>
          <p:cNvSpPr/>
          <p:nvPr/>
        </p:nvSpPr>
        <p:spPr>
          <a:xfrm>
            <a:off x="7929586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44" name="Овал 43"/>
          <p:cNvSpPr/>
          <p:nvPr/>
        </p:nvSpPr>
        <p:spPr>
          <a:xfrm>
            <a:off x="8358214" y="150018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10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х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500048"/>
            <a:ext cx="3929090" cy="44291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Источники: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>
                <a:hlinkClick r:id="rId2"/>
              </a:rPr>
              <a:t>Рамка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hlinkClick r:id="rId2"/>
              </a:rPr>
              <a:t>Фон</a:t>
            </a:r>
            <a:br>
              <a:rPr lang="ru-RU" sz="2200" dirty="0" smtClean="0">
                <a:hlinkClick r:id="rId2"/>
              </a:rPr>
            </a:br>
            <a:r>
              <a:rPr lang="ru-RU" sz="2200" dirty="0" smtClean="0">
                <a:hlinkClick r:id="rId3"/>
              </a:rPr>
              <a:t>Рисунок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hlinkClick r:id="rId4"/>
              </a:rPr>
              <a:t>Зеленый шар</a:t>
            </a:r>
            <a:br>
              <a:rPr lang="ru-RU" sz="2200" dirty="0" smtClean="0">
                <a:hlinkClick r:id="rId4"/>
              </a:rPr>
            </a:br>
            <a:r>
              <a:rPr lang="ru-RU" sz="2200" dirty="0" smtClean="0">
                <a:hlinkClick r:id="rId5"/>
              </a:rPr>
              <a:t>Шары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hlinkClick r:id="rId6"/>
              </a:rPr>
              <a:t>Шары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hlinkClick r:id="rId7"/>
              </a:rPr>
              <a:t>Шары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hlinkClick r:id="rId8"/>
              </a:rPr>
              <a:t>Дед Мороз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hlinkClick r:id="rId9"/>
              </a:rPr>
              <a:t>Снегурочка</a:t>
            </a:r>
            <a:br>
              <a:rPr lang="ru-RU" sz="2200" dirty="0" smtClean="0">
                <a:hlinkClick r:id="rId9"/>
              </a:rPr>
            </a:br>
            <a:r>
              <a:rPr lang="ru-RU" sz="2200" dirty="0" smtClean="0">
                <a:hlinkClick r:id="rId10"/>
              </a:rPr>
              <a:t>Шары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hlinkClick r:id="rId11"/>
              </a:rPr>
              <a:t>Эмблема фестиваля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u="sng" dirty="0" smtClean="0">
                <a:hlinkClick r:id="rId12"/>
              </a:rPr>
              <a:t>Эмблема сайта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1800" dirty="0" smtClean="0"/>
              <a:t>Звуковые файлы записаны и обработаны в программе </a:t>
            </a:r>
            <a:r>
              <a:rPr lang="ru-RU" sz="1800" dirty="0" err="1" smtClean="0"/>
              <a:t>Audacity</a:t>
            </a:r>
            <a:r>
              <a:rPr lang="ru-RU" sz="1800" dirty="0" smtClean="0"/>
              <a:t> </a:t>
            </a:r>
            <a:r>
              <a:rPr lang="ru-RU" sz="2000" dirty="0" smtClean="0"/>
              <a:t> </a:t>
            </a:r>
            <a:endParaRPr lang="ru-RU" sz="2800" dirty="0"/>
          </a:p>
        </p:txBody>
      </p:sp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8143900" y="4500576"/>
            <a:ext cx="648072" cy="432048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58214" y="142858"/>
            <a:ext cx="571504" cy="500066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multiskazka.com/upload/203450_138375929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09" y="142858"/>
            <a:ext cx="1000132" cy="1906989"/>
          </a:xfrm>
          <a:prstGeom prst="rect">
            <a:avLst/>
          </a:prstGeom>
          <a:noFill/>
        </p:spPr>
      </p:pic>
      <p:pic>
        <p:nvPicPr>
          <p:cNvPr id="2052" name="Picture 4" descr="http://img0.liveinternet.ru/images/attach/c/0/118/158/118158324_0_7cf28_8161cb03_ori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9520" y="142858"/>
            <a:ext cx="611981" cy="850887"/>
          </a:xfrm>
          <a:prstGeom prst="rect">
            <a:avLst/>
          </a:prstGeom>
          <a:noFill/>
        </p:spPr>
      </p:pic>
      <p:pic>
        <p:nvPicPr>
          <p:cNvPr id="2056" name="Picture 8" descr="http://img0.liveinternet.ru/images/attach/c/9/108/435/108435642_0_e2324_ca7503c4_L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1928794" y="2428874"/>
            <a:ext cx="1428760" cy="2066517"/>
          </a:xfrm>
          <a:prstGeom prst="rect">
            <a:avLst/>
          </a:prstGeom>
          <a:noFill/>
        </p:spPr>
      </p:pic>
      <p:pic>
        <p:nvPicPr>
          <p:cNvPr id="11" name="Picture 10" descr="http://www.cliparthut.com/clip-arts/821/santa-claus-clipart-christmas-png-821030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5720" y="3286130"/>
            <a:ext cx="1714512" cy="16696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44</Words>
  <Application>Microsoft Office PowerPoint</Application>
  <PresentationFormat>Экран (16:9)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Источники: Рамка Фон Рисунок Зеленый шар Шары Шары Шары Дед Мороз Снегурочка Шары Эмблема фестиваля Эмблема сайта Звуковые файлы записаны и обработаны в программе Audacity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 и наталья</dc:creator>
  <cp:lastModifiedBy>а</cp:lastModifiedBy>
  <cp:revision>51</cp:revision>
  <dcterms:modified xsi:type="dcterms:W3CDTF">2021-01-26T14:19:57Z</dcterms:modified>
</cp:coreProperties>
</file>